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80" r:id="rId2"/>
    <p:sldId id="368" r:id="rId3"/>
    <p:sldId id="424" r:id="rId4"/>
    <p:sldId id="382" r:id="rId5"/>
    <p:sldId id="431" r:id="rId6"/>
    <p:sldId id="430" r:id="rId7"/>
    <p:sldId id="420" r:id="rId8"/>
    <p:sldId id="425" r:id="rId9"/>
    <p:sldId id="432" r:id="rId10"/>
    <p:sldId id="387" r:id="rId11"/>
    <p:sldId id="398" r:id="rId12"/>
    <p:sldId id="392" r:id="rId13"/>
    <p:sldId id="433" r:id="rId14"/>
    <p:sldId id="421" r:id="rId15"/>
    <p:sldId id="413" r:id="rId16"/>
    <p:sldId id="422" r:id="rId17"/>
    <p:sldId id="423" r:id="rId18"/>
    <p:sldId id="427" r:id="rId19"/>
    <p:sldId id="428" r:id="rId20"/>
    <p:sldId id="429" r:id="rId21"/>
    <p:sldId id="401" r:id="rId22"/>
    <p:sldId id="407" r:id="rId23"/>
    <p:sldId id="402" r:id="rId24"/>
  </p:sldIdLst>
  <p:sldSz cx="12190413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2">
          <p15:clr>
            <a:srgbClr val="A4A3A4"/>
          </p15:clr>
        </p15:guide>
        <p15:guide id="2" pos="37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97" autoAdjust="0"/>
    <p:restoredTop sz="94989" autoAdjust="0"/>
  </p:normalViewPr>
  <p:slideViewPr>
    <p:cSldViewPr>
      <p:cViewPr varScale="1">
        <p:scale>
          <a:sx n="161" d="100"/>
          <a:sy n="161" d="100"/>
        </p:scale>
        <p:origin x="248" y="928"/>
      </p:cViewPr>
      <p:guideLst>
        <p:guide orient="horz" pos="2042"/>
        <p:guide pos="3700"/>
      </p:guideLst>
    </p:cSldViewPr>
  </p:slideViewPr>
  <p:notesTextViewPr>
    <p:cViewPr>
      <p:scale>
        <a:sx n="20" d="100"/>
        <a:sy n="2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280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39276-F692-4FB5-960D-6ECED991B84A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D3F43-125C-4622-81C3-731234AE2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8611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A8007-5084-48F5-A51F-5EF90EA8CCEE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B74BD-509B-4AE4-98A9-8EA600F963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60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929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144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43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846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97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222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83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6899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867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18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236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694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036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186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5858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6230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8041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B74BD-509B-4AE4-98A9-8EA600F963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771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12192000" cy="690427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7"/>
          <p:cNvSpPr/>
          <p:nvPr userDrawn="1"/>
        </p:nvSpPr>
        <p:spPr bwMode="auto">
          <a:xfrm>
            <a:off x="120455" y="761578"/>
            <a:ext cx="11972925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0AF-B685-42E6-8F2D-E1DE10ED8CC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2026/1/13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F2EA-00F2-43D6-BE1D-A75A9148487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865" y="-6116"/>
            <a:ext cx="6611815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16"/>
            <a:ext cx="10467975" cy="6858000"/>
          </a:xfrm>
          <a:prstGeom prst="rect">
            <a:avLst/>
          </a:prstGeom>
        </p:spPr>
      </p:pic>
      <p:sp>
        <p:nvSpPr>
          <p:cNvPr id="13" name="文本占位符 12"/>
          <p:cNvSpPr>
            <a:spLocks noGrp="1"/>
          </p:cNvSpPr>
          <p:nvPr>
            <p:ph type="body" sz="quarter" idx="13"/>
          </p:nvPr>
        </p:nvSpPr>
        <p:spPr>
          <a:xfrm>
            <a:off x="1813473" y="2373269"/>
            <a:ext cx="7201395" cy="646799"/>
          </a:xfrm>
        </p:spPr>
        <p:txBody>
          <a:bodyPr>
            <a:noAutofit/>
          </a:bodyPr>
          <a:lstStyle>
            <a:lvl1pPr marL="0" indent="0">
              <a:buNone/>
              <a:defRPr lang="zh-CN" altLang="en-US" sz="4400" b="1" kern="1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6" name="文本占位符 12"/>
          <p:cNvSpPr>
            <a:spLocks noGrp="1"/>
          </p:cNvSpPr>
          <p:nvPr>
            <p:ph type="body" sz="quarter" idx="14"/>
          </p:nvPr>
        </p:nvSpPr>
        <p:spPr>
          <a:xfrm>
            <a:off x="1823753" y="3286488"/>
            <a:ext cx="7201395" cy="646799"/>
          </a:xfrm>
        </p:spPr>
        <p:txBody>
          <a:bodyPr>
            <a:noAutofit/>
          </a:bodyPr>
          <a:lstStyle>
            <a:lvl1pPr marL="0" indent="0">
              <a:buNone/>
              <a:defRPr lang="zh-CN" altLang="en-US" sz="2800" kern="1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cxnSp>
        <p:nvCxnSpPr>
          <p:cNvPr id="18" name="直接连接符 17"/>
          <p:cNvCxnSpPr/>
          <p:nvPr userDrawn="1"/>
        </p:nvCxnSpPr>
        <p:spPr>
          <a:xfrm>
            <a:off x="1794955" y="3161274"/>
            <a:ext cx="408507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7"/>
          <p:cNvSpPr>
            <a:spLocks noChangeArrowheads="1"/>
          </p:cNvSpPr>
          <p:nvPr userDrawn="1"/>
        </p:nvSpPr>
        <p:spPr bwMode="auto">
          <a:xfrm>
            <a:off x="1566485" y="2463234"/>
            <a:ext cx="187875" cy="187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Freeform 18"/>
          <p:cNvSpPr/>
          <p:nvPr userDrawn="1"/>
        </p:nvSpPr>
        <p:spPr bwMode="auto">
          <a:xfrm>
            <a:off x="1225696" y="2535244"/>
            <a:ext cx="460716" cy="461055"/>
          </a:xfrm>
          <a:custGeom>
            <a:avLst/>
            <a:gdLst>
              <a:gd name="T0" fmla="*/ 0 w 1361"/>
              <a:gd name="T1" fmla="*/ 0 h 1362"/>
              <a:gd name="T2" fmla="*/ 848 w 1361"/>
              <a:gd name="T3" fmla="*/ 0 h 1362"/>
              <a:gd name="T4" fmla="*/ 848 w 1361"/>
              <a:gd name="T5" fmla="*/ 496 h 1362"/>
              <a:gd name="T6" fmla="*/ 1361 w 1361"/>
              <a:gd name="T7" fmla="*/ 496 h 1362"/>
              <a:gd name="T8" fmla="*/ 1361 w 1361"/>
              <a:gd name="T9" fmla="*/ 1362 h 1362"/>
              <a:gd name="T10" fmla="*/ 0 w 1361"/>
              <a:gd name="T11" fmla="*/ 1362 h 1362"/>
              <a:gd name="T12" fmla="*/ 0 w 1361"/>
              <a:gd name="T13" fmla="*/ 0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1" h="1362">
                <a:moveTo>
                  <a:pt x="0" y="0"/>
                </a:moveTo>
                <a:lnTo>
                  <a:pt x="848" y="0"/>
                </a:lnTo>
                <a:lnTo>
                  <a:pt x="848" y="496"/>
                </a:lnTo>
                <a:lnTo>
                  <a:pt x="1361" y="496"/>
                </a:lnTo>
                <a:lnTo>
                  <a:pt x="1361" y="1362"/>
                </a:lnTo>
                <a:lnTo>
                  <a:pt x="0" y="1362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0AF-B685-42E6-8F2D-E1DE10ED8CC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2026/1/13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F2EA-00F2-43D6-BE1D-A75A9148487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865" y="-6116"/>
            <a:ext cx="6611815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16"/>
            <a:ext cx="10467975" cy="6858000"/>
          </a:xfrm>
          <a:prstGeom prst="rect">
            <a:avLst/>
          </a:prstGeom>
        </p:spPr>
      </p:pic>
      <p:grpSp>
        <p:nvGrpSpPr>
          <p:cNvPr id="8" name="组合 7"/>
          <p:cNvGrpSpPr/>
          <p:nvPr userDrawn="1"/>
        </p:nvGrpSpPr>
        <p:grpSpPr>
          <a:xfrm>
            <a:off x="1225696" y="2463234"/>
            <a:ext cx="528664" cy="533065"/>
            <a:chOff x="6248400" y="2380102"/>
            <a:chExt cx="2479238" cy="2499874"/>
          </a:xfrm>
        </p:grpSpPr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7846574" y="2380102"/>
              <a:ext cx="881064" cy="88106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18"/>
            <p:cNvSpPr/>
            <p:nvPr/>
          </p:nvSpPr>
          <p:spPr bwMode="auto">
            <a:xfrm>
              <a:off x="6248400" y="2717802"/>
              <a:ext cx="2160587" cy="2162174"/>
            </a:xfrm>
            <a:custGeom>
              <a:avLst/>
              <a:gdLst>
                <a:gd name="T0" fmla="*/ 0 w 1361"/>
                <a:gd name="T1" fmla="*/ 0 h 1362"/>
                <a:gd name="T2" fmla="*/ 848 w 1361"/>
                <a:gd name="T3" fmla="*/ 0 h 1362"/>
                <a:gd name="T4" fmla="*/ 848 w 1361"/>
                <a:gd name="T5" fmla="*/ 496 h 1362"/>
                <a:gd name="T6" fmla="*/ 1361 w 1361"/>
                <a:gd name="T7" fmla="*/ 496 h 1362"/>
                <a:gd name="T8" fmla="*/ 1361 w 1361"/>
                <a:gd name="T9" fmla="*/ 1362 h 1362"/>
                <a:gd name="T10" fmla="*/ 0 w 1361"/>
                <a:gd name="T11" fmla="*/ 1362 h 1362"/>
                <a:gd name="T12" fmla="*/ 0 w 1361"/>
                <a:gd name="T13" fmla="*/ 0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1" h="1362">
                  <a:moveTo>
                    <a:pt x="0" y="0"/>
                  </a:moveTo>
                  <a:lnTo>
                    <a:pt x="848" y="0"/>
                  </a:lnTo>
                  <a:lnTo>
                    <a:pt x="848" y="496"/>
                  </a:lnTo>
                  <a:lnTo>
                    <a:pt x="1361" y="496"/>
                  </a:lnTo>
                  <a:lnTo>
                    <a:pt x="1361" y="1362"/>
                  </a:lnTo>
                  <a:lnTo>
                    <a:pt x="0" y="1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670" y="-6116"/>
            <a:ext cx="522433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314" y="2651109"/>
            <a:ext cx="4808758" cy="3128079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261B506-A6AF-42BB-8100-14815C7DE2B2}" type="datetimeFigureOut">
              <a:rPr lang="en-US" altLang="zh-CN">
                <a:solidFill>
                  <a:srgbClr val="000000">
                    <a:tint val="75000"/>
                  </a:srgbClr>
                </a:solidFill>
              </a:rPr>
              <a:t>1/13/26</a:t>
            </a:fld>
            <a:endParaRPr lang="zh-CN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 lang="zh-CN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9A721737-BF1F-4D0C-A338-E0975CF75EA2}" type="slidenum">
              <a:rPr lang="zh-CN">
                <a:solidFill>
                  <a:srgbClr val="000000">
                    <a:tint val="75000"/>
                  </a:srgbClr>
                </a:solidFill>
              </a:rPr>
              <a:t>‹#›</a:t>
            </a:fld>
            <a:endParaRPr lang="zh-CN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116"/>
            <a:ext cx="10467975" cy="6858000"/>
          </a:xfrm>
          <a:prstGeom prst="rect">
            <a:avLst/>
          </a:prstGeom>
        </p:spPr>
      </p:pic>
      <p:sp>
        <p:nvSpPr>
          <p:cNvPr id="13" name="文本占位符 12"/>
          <p:cNvSpPr>
            <a:spLocks noGrp="1"/>
          </p:cNvSpPr>
          <p:nvPr>
            <p:ph type="body" idx="13"/>
          </p:nvPr>
        </p:nvSpPr>
        <p:spPr>
          <a:xfrm>
            <a:off x="1813473" y="2330935"/>
            <a:ext cx="7201395" cy="646799"/>
          </a:xfrm>
        </p:spPr>
        <p:txBody>
          <a:bodyPr/>
          <a:lstStyle>
            <a:lvl1pPr marL="0" lvl="0" indent="0">
              <a:buNone/>
              <a:defRPr lang="zh-CN" sz="2800" b="1" kern="1200">
                <a:solidFill>
                  <a:schemeClr val="bg1"/>
                </a:solidFill>
                <a:latin typeface="黑体"/>
                <a:ea typeface="黑体"/>
              </a:defRPr>
            </a:lvl1pPr>
          </a:lstStyle>
          <a:p>
            <a:pPr lvl="0"/>
            <a:r>
              <a:rPr lang="zh-CN"/>
              <a:t>单击此处编辑母版文本样式</a:t>
            </a:r>
          </a:p>
        </p:txBody>
      </p:sp>
      <p:sp>
        <p:nvSpPr>
          <p:cNvPr id="16" name="文本占位符 12"/>
          <p:cNvSpPr>
            <a:spLocks noGrp="1"/>
          </p:cNvSpPr>
          <p:nvPr>
            <p:ph type="body" idx="14"/>
          </p:nvPr>
        </p:nvSpPr>
        <p:spPr>
          <a:xfrm>
            <a:off x="1823753" y="3028676"/>
            <a:ext cx="7201395" cy="646799"/>
          </a:xfrm>
        </p:spPr>
        <p:txBody>
          <a:bodyPr/>
          <a:lstStyle>
            <a:lvl1pPr marL="0" lvl="0" indent="0">
              <a:buNone/>
              <a:defRPr lang="zh-CN" sz="4400" kern="1200">
                <a:solidFill>
                  <a:schemeClr val="bg1"/>
                </a:solidFill>
                <a:latin typeface="黑体"/>
                <a:ea typeface="黑体"/>
              </a:defRPr>
            </a:lvl1pPr>
          </a:lstStyle>
          <a:p>
            <a:pPr lvl="0"/>
            <a:r>
              <a:rPr lang="zh-CN"/>
              <a:t>单击此处编辑母版文本样式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1823753" y="2852936"/>
            <a:ext cx="4085076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  <a:miter/>
          </a:ln>
        </p:spPr>
      </p:cxnSp>
      <p:sp>
        <p:nvSpPr>
          <p:cNvPr id="20" name="Rectangle 17"/>
          <p:cNvSpPr>
            <a:spLocks noChangeArrowheads="1"/>
          </p:cNvSpPr>
          <p:nvPr/>
        </p:nvSpPr>
        <p:spPr>
          <a:xfrm>
            <a:off x="1608818" y="2353168"/>
            <a:ext cx="187875" cy="187875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txBody>
          <a:bodyPr vert="horz" wrap="square" lIns="91440" tIns="45720" rIns="91440" bIns="45720" numCol="1" anchor="t" anchorCtr="0"/>
          <a:lstStyle/>
          <a:p>
            <a:endParaRPr lang="zh-CN">
              <a:solidFill>
                <a:schemeClr val="bg1"/>
              </a:solidFill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1268029" y="2425178"/>
            <a:ext cx="460716" cy="461055"/>
          </a:xfrm>
          <a:custGeom>
            <a:avLst/>
            <a:gdLst/>
            <a:ahLst/>
            <a:cxnLst/>
            <a:rect l="0" t="0" r="r" b="b"/>
            <a:pathLst>
              <a:path w="460716" h="461055">
                <a:moveTo>
                  <a:pt x="0" y="0"/>
                </a:moveTo>
                <a:lnTo>
                  <a:pt x="287059" y="0"/>
                </a:lnTo>
                <a:lnTo>
                  <a:pt x="287059" y="167903"/>
                </a:lnTo>
                <a:lnTo>
                  <a:pt x="460716" y="167903"/>
                </a:lnTo>
                <a:lnTo>
                  <a:pt x="460716" y="461055"/>
                </a:lnTo>
                <a:lnTo>
                  <a:pt x="0" y="461055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/>
          <a:lstStyle/>
          <a:p>
            <a:endParaRPr lang="zh-CN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14255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rcRect b="11660"/>
          <a:stretch>
            <a:fillRect/>
          </a:stretch>
        </p:blipFill>
        <p:spPr>
          <a:xfrm>
            <a:off x="7101867" y="2818080"/>
            <a:ext cx="5090133" cy="4039920"/>
          </a:xfrm>
          <a:custGeom>
            <a:avLst/>
            <a:gdLst/>
            <a:ahLst/>
            <a:cxnLst/>
            <a:rect l="l" t="t" r="r" b="b"/>
            <a:pathLst>
              <a:path w="5090133" h="4039920">
                <a:moveTo>
                  <a:pt x="0" y="0"/>
                </a:moveTo>
                <a:lnTo>
                  <a:pt x="5090133" y="0"/>
                </a:lnTo>
                <a:lnTo>
                  <a:pt x="5090133" y="4039920"/>
                </a:lnTo>
                <a:lnTo>
                  <a:pt x="0" y="403992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058350" y="2105561"/>
            <a:ext cx="32945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8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/>
                <a:ea typeface="黑体"/>
              </a:rPr>
              <a:t>再  见</a:t>
            </a:r>
          </a:p>
        </p:txBody>
      </p:sp>
    </p:spTree>
    <p:extLst>
      <p:ext uri="{BB962C8B-B14F-4D97-AF65-F5344CB8AC3E}">
        <p14:creationId xmlns:p14="http://schemas.microsoft.com/office/powerpoint/2010/main" val="346423282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txBody>
          <a:bodyPr anchor="ctr"/>
          <a:lstStyle/>
          <a:p>
            <a:pPr algn="ctr"/>
            <a:endParaRPr lang="zh-CN" sz="1800">
              <a:solidFill>
                <a:schemeClr val="lt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sz="1800">
                <a:solidFill>
                  <a:schemeClr val="lt1"/>
                </a:solidFill>
              </a:endParaRPr>
            </a:p>
          </p:txBody>
        </p:sp>
      </p:grpSp>
      <p:sp>
        <p:nvSpPr>
          <p:cNvPr id="48" name="Freeform 7"/>
          <p:cNvSpPr/>
          <p:nvPr/>
        </p:nvSpPr>
        <p:spPr>
          <a:xfrm>
            <a:off x="120440" y="715304"/>
            <a:ext cx="11971367" cy="6038850"/>
          </a:xfrm>
          <a:custGeom>
            <a:avLst/>
            <a:gdLst/>
            <a:ahLst/>
            <a:cxnLst/>
            <a:rect l="0" t="0" r="r" b="b"/>
            <a:pathLst>
              <a:path w="11971367" h="6038850">
                <a:moveTo>
                  <a:pt x="0" y="0"/>
                </a:moveTo>
                <a:lnTo>
                  <a:pt x="0" y="5924550"/>
                </a:lnTo>
                <a:lnTo>
                  <a:pt x="0" y="5924550"/>
                </a:lnTo>
                <a:lnTo>
                  <a:pt x="3175" y="5948363"/>
                </a:lnTo>
                <a:lnTo>
                  <a:pt x="9524" y="5970588"/>
                </a:lnTo>
                <a:lnTo>
                  <a:pt x="19048" y="5989638"/>
                </a:lnTo>
                <a:lnTo>
                  <a:pt x="33333" y="6005513"/>
                </a:lnTo>
                <a:lnTo>
                  <a:pt x="50793" y="6019800"/>
                </a:lnTo>
                <a:lnTo>
                  <a:pt x="69841" y="6029325"/>
                </a:lnTo>
                <a:lnTo>
                  <a:pt x="90476" y="6037263"/>
                </a:lnTo>
                <a:lnTo>
                  <a:pt x="114285" y="6038850"/>
                </a:lnTo>
                <a:lnTo>
                  <a:pt x="11857082" y="6038850"/>
                </a:lnTo>
                <a:lnTo>
                  <a:pt x="11857082" y="6038850"/>
                </a:lnTo>
                <a:lnTo>
                  <a:pt x="11880891" y="6037263"/>
                </a:lnTo>
                <a:lnTo>
                  <a:pt x="11903113" y="6029325"/>
                </a:lnTo>
                <a:lnTo>
                  <a:pt x="11922161" y="6019800"/>
                </a:lnTo>
                <a:lnTo>
                  <a:pt x="11938034" y="6005513"/>
                </a:lnTo>
                <a:lnTo>
                  <a:pt x="11952319" y="5989638"/>
                </a:lnTo>
                <a:lnTo>
                  <a:pt x="11961843" y="5970588"/>
                </a:lnTo>
                <a:lnTo>
                  <a:pt x="11969780" y="5948363"/>
                </a:lnTo>
                <a:lnTo>
                  <a:pt x="11971367" y="5924550"/>
                </a:lnTo>
                <a:lnTo>
                  <a:pt x="119713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27" name="Freeform 5"/>
          <p:cNvSpPr/>
          <p:nvPr/>
        </p:nvSpPr>
        <p:spPr>
          <a:xfrm>
            <a:off x="1318632" y="47362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pPr lvl="0"/>
            <a:endParaRPr lang="zh-CN"/>
          </a:p>
        </p:txBody>
      </p:sp>
      <p:sp>
        <p:nvSpPr>
          <p:cNvPr id="29" name="Freeform 5"/>
          <p:cNvSpPr/>
          <p:nvPr/>
        </p:nvSpPr>
        <p:spPr>
          <a:xfrm>
            <a:off x="2949649" y="47362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30" name="Freeform 5"/>
          <p:cNvSpPr/>
          <p:nvPr/>
        </p:nvSpPr>
        <p:spPr>
          <a:xfrm>
            <a:off x="4580665" y="47362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31" name="Freeform 5"/>
          <p:cNvSpPr/>
          <p:nvPr/>
        </p:nvSpPr>
        <p:spPr>
          <a:xfrm>
            <a:off x="6211682" y="47362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32" name="Freeform 5"/>
          <p:cNvSpPr/>
          <p:nvPr/>
        </p:nvSpPr>
        <p:spPr>
          <a:xfrm>
            <a:off x="7842699" y="47362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33" name="文本框 32"/>
          <p:cNvSpPr txBox="1"/>
          <p:nvPr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 kern="1200">
                <a:solidFill>
                  <a:srgbClr val="1A819A"/>
                </a:solidFill>
                <a:latin typeface="黑体"/>
                <a:ea typeface="黑体"/>
              </a:rPr>
              <a:t>情境引入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>
                <a:solidFill>
                  <a:srgbClr val="1A819A"/>
                </a:solidFill>
                <a:latin typeface="黑体"/>
                <a:ea typeface="黑体"/>
              </a:rPr>
              <a:t>应用举例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>
                <a:solidFill>
                  <a:srgbClr val="1A819A"/>
                </a:solidFill>
                <a:latin typeface="黑体"/>
                <a:ea typeface="黑体"/>
              </a:rPr>
              <a:t>课堂练习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>
                <a:solidFill>
                  <a:srgbClr val="1A819A"/>
                </a:solidFill>
                <a:latin typeface="黑体"/>
                <a:ea typeface="黑体"/>
              </a:rPr>
              <a:t>梳理小结</a:t>
            </a:r>
          </a:p>
        </p:txBody>
      </p:sp>
      <p:sp>
        <p:nvSpPr>
          <p:cNvPr id="41" name="Freeform 5"/>
          <p:cNvSpPr/>
          <p:nvPr/>
        </p:nvSpPr>
        <p:spPr>
          <a:xfrm>
            <a:off x="9473713" y="34318"/>
            <a:ext cx="1541554" cy="687049"/>
          </a:xfrm>
          <a:custGeom>
            <a:avLst/>
            <a:gdLst/>
            <a:ahLst/>
            <a:cxnLst/>
            <a:rect l="0" t="0" r="r" b="b"/>
            <a:pathLst>
              <a:path w="1541554" h="687049">
                <a:moveTo>
                  <a:pt x="1437227" y="687049"/>
                </a:moveTo>
                <a:lnTo>
                  <a:pt x="105885" y="687049"/>
                </a:lnTo>
                <a:lnTo>
                  <a:pt x="105885" y="687049"/>
                </a:lnTo>
                <a:lnTo>
                  <a:pt x="84085" y="685004"/>
                </a:lnTo>
                <a:lnTo>
                  <a:pt x="65399" y="674780"/>
                </a:lnTo>
                <a:lnTo>
                  <a:pt x="46714" y="662512"/>
                </a:lnTo>
                <a:lnTo>
                  <a:pt x="31143" y="648198"/>
                </a:lnTo>
                <a:lnTo>
                  <a:pt x="18686" y="625705"/>
                </a:lnTo>
                <a:lnTo>
                  <a:pt x="9343" y="601168"/>
                </a:lnTo>
                <a:lnTo>
                  <a:pt x="3114" y="576630"/>
                </a:lnTo>
                <a:lnTo>
                  <a:pt x="0" y="550048"/>
                </a:lnTo>
                <a:lnTo>
                  <a:pt x="0" y="139046"/>
                </a:lnTo>
                <a:lnTo>
                  <a:pt x="0" y="139046"/>
                </a:lnTo>
                <a:lnTo>
                  <a:pt x="3114" y="110419"/>
                </a:lnTo>
                <a:lnTo>
                  <a:pt x="9343" y="85881"/>
                </a:lnTo>
                <a:lnTo>
                  <a:pt x="18686" y="61344"/>
                </a:lnTo>
                <a:lnTo>
                  <a:pt x="31143" y="40896"/>
                </a:lnTo>
                <a:lnTo>
                  <a:pt x="46714" y="24537"/>
                </a:lnTo>
                <a:lnTo>
                  <a:pt x="65399" y="12269"/>
                </a:lnTo>
                <a:lnTo>
                  <a:pt x="84085" y="4090"/>
                </a:lnTo>
                <a:lnTo>
                  <a:pt x="105885" y="0"/>
                </a:lnTo>
                <a:lnTo>
                  <a:pt x="1437227" y="0"/>
                </a:lnTo>
                <a:lnTo>
                  <a:pt x="1437227" y="0"/>
                </a:lnTo>
                <a:lnTo>
                  <a:pt x="1457469" y="4090"/>
                </a:lnTo>
                <a:lnTo>
                  <a:pt x="1476155" y="12269"/>
                </a:lnTo>
                <a:lnTo>
                  <a:pt x="1494840" y="24537"/>
                </a:lnTo>
                <a:lnTo>
                  <a:pt x="1511969" y="40896"/>
                </a:lnTo>
                <a:lnTo>
                  <a:pt x="1522868" y="61344"/>
                </a:lnTo>
                <a:lnTo>
                  <a:pt x="1532211" y="85881"/>
                </a:lnTo>
                <a:lnTo>
                  <a:pt x="1539997" y="110419"/>
                </a:lnTo>
                <a:lnTo>
                  <a:pt x="1541554" y="139046"/>
                </a:lnTo>
                <a:lnTo>
                  <a:pt x="1541554" y="550048"/>
                </a:lnTo>
                <a:lnTo>
                  <a:pt x="1541554" y="550048"/>
                </a:lnTo>
                <a:lnTo>
                  <a:pt x="1539997" y="576630"/>
                </a:lnTo>
                <a:lnTo>
                  <a:pt x="1532211" y="601168"/>
                </a:lnTo>
                <a:lnTo>
                  <a:pt x="1522868" y="625705"/>
                </a:lnTo>
                <a:lnTo>
                  <a:pt x="1511969" y="648198"/>
                </a:lnTo>
                <a:lnTo>
                  <a:pt x="1494840" y="662512"/>
                </a:lnTo>
                <a:lnTo>
                  <a:pt x="1476155" y="674780"/>
                </a:lnTo>
                <a:lnTo>
                  <a:pt x="1457469" y="685004"/>
                </a:lnTo>
                <a:lnTo>
                  <a:pt x="1437227" y="687049"/>
                </a:lnTo>
                <a:lnTo>
                  <a:pt x="1437227" y="68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/>
          <a:lstStyle/>
          <a:p>
            <a:endParaRPr lang="zh-CN" sz="1800"/>
          </a:p>
        </p:txBody>
      </p:sp>
      <p:sp>
        <p:nvSpPr>
          <p:cNvPr id="42" name="文本框 41"/>
          <p:cNvSpPr txBox="1"/>
          <p:nvPr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>
                <a:solidFill>
                  <a:srgbClr val="1A819A"/>
                </a:solidFill>
                <a:latin typeface="黑体"/>
                <a:ea typeface="黑体"/>
              </a:rPr>
              <a:t>新知探究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sz="2000">
                <a:solidFill>
                  <a:srgbClr val="1A819A"/>
                </a:solidFill>
                <a:latin typeface="黑体"/>
                <a:ea typeface="黑体"/>
              </a:rPr>
              <a:t>布置作业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/>
          </p:nvSpPr>
          <p:spPr>
            <a:xfrm>
              <a:off x="120455" y="487729"/>
              <a:ext cx="11972925" cy="314876"/>
            </a:xfrm>
            <a:custGeom>
              <a:avLst/>
              <a:gdLst/>
              <a:ahLst/>
              <a:cxnLst/>
              <a:rect l="l" t="t" r="r" b="b"/>
              <a:pathLst>
                <a:path w="11972925" h="314876">
                  <a:moveTo>
                    <a:pt x="0" y="314876"/>
                  </a:moveTo>
                  <a:lnTo>
                    <a:pt x="0" y="114291"/>
                  </a:lnTo>
                  <a:lnTo>
                    <a:pt x="0" y="114291"/>
                  </a:lnTo>
                  <a:cubicBezTo>
                    <a:pt x="1197" y="106361"/>
                    <a:pt x="2395" y="98408"/>
                    <a:pt x="3592" y="90478"/>
                  </a:cubicBezTo>
                  <a:cubicBezTo>
                    <a:pt x="5986" y="83599"/>
                    <a:pt x="7184" y="76720"/>
                    <a:pt x="9578" y="69841"/>
                  </a:cubicBezTo>
                  <a:cubicBezTo>
                    <a:pt x="13170" y="63488"/>
                    <a:pt x="15565" y="57157"/>
                    <a:pt x="19157" y="50803"/>
                  </a:cubicBezTo>
                  <a:cubicBezTo>
                    <a:pt x="23946" y="44976"/>
                    <a:pt x="28735" y="39171"/>
                    <a:pt x="33524" y="33343"/>
                  </a:cubicBezTo>
                  <a:cubicBezTo>
                    <a:pt x="39511" y="28589"/>
                    <a:pt x="44300" y="23813"/>
                    <a:pt x="50286" y="19059"/>
                  </a:cubicBezTo>
                  <a:cubicBezTo>
                    <a:pt x="56273" y="15883"/>
                    <a:pt x="63457" y="12706"/>
                    <a:pt x="69443" y="9530"/>
                  </a:cubicBezTo>
                  <a:cubicBezTo>
                    <a:pt x="76627" y="7405"/>
                    <a:pt x="83810" y="5302"/>
                    <a:pt x="90994" y="3177"/>
                  </a:cubicBezTo>
                  <a:cubicBezTo>
                    <a:pt x="98178" y="2125"/>
                    <a:pt x="106559" y="1052"/>
                    <a:pt x="113743" y="0"/>
                  </a:cubicBezTo>
                  <a:lnTo>
                    <a:pt x="11859182" y="0"/>
                  </a:lnTo>
                  <a:lnTo>
                    <a:pt x="11859182" y="0"/>
                  </a:lnTo>
                  <a:cubicBezTo>
                    <a:pt x="11866366" y="1052"/>
                    <a:pt x="11874747" y="2125"/>
                    <a:pt x="11881931" y="3177"/>
                  </a:cubicBezTo>
                  <a:cubicBezTo>
                    <a:pt x="11889115" y="5302"/>
                    <a:pt x="11897496" y="7405"/>
                    <a:pt x="11904679" y="9530"/>
                  </a:cubicBezTo>
                  <a:cubicBezTo>
                    <a:pt x="11910666" y="12706"/>
                    <a:pt x="11917850" y="15883"/>
                    <a:pt x="11923836" y="19059"/>
                  </a:cubicBezTo>
                  <a:cubicBezTo>
                    <a:pt x="11928625" y="23813"/>
                    <a:pt x="11934612" y="28589"/>
                    <a:pt x="11939401" y="33343"/>
                  </a:cubicBezTo>
                  <a:cubicBezTo>
                    <a:pt x="11944190" y="39171"/>
                    <a:pt x="11948979" y="44976"/>
                    <a:pt x="11953768" y="50803"/>
                  </a:cubicBezTo>
                  <a:cubicBezTo>
                    <a:pt x="11957360" y="57157"/>
                    <a:pt x="11959755" y="63488"/>
                    <a:pt x="11963347" y="69841"/>
                  </a:cubicBezTo>
                  <a:cubicBezTo>
                    <a:pt x="11965741" y="76720"/>
                    <a:pt x="11969333" y="83599"/>
                    <a:pt x="11971728" y="90478"/>
                  </a:cubicBezTo>
                  <a:cubicBezTo>
                    <a:pt x="11971728" y="98408"/>
                    <a:pt x="11972925" y="106361"/>
                    <a:pt x="11972925" y="114291"/>
                  </a:cubicBezTo>
                  <a:lnTo>
                    <a:pt x="11972925" y="297460"/>
                  </a:lnTo>
                  <a:lnTo>
                    <a:pt x="0" y="3148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srgbClr val="000000">
                  <a:alpha val="29000"/>
                </a:srgbClr>
              </a:outerShdw>
            </a:effectLst>
          </p:spPr>
          <p:txBody>
            <a:bodyPr vert="horz" wrap="square" lIns="91440" tIns="45720" rIns="91440" bIns="45720" numCol="1" anchor="t" anchorCtr="0"/>
            <a:lstStyle/>
            <a:p>
              <a:endParaRPr lang="zh-CN" sz="1800"/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  <a:prstDash val="solid"/>
              <a:miter/>
            </a:ln>
          </p:spPr>
        </p:cxnSp>
      </p:grpSp>
    </p:spTree>
    <p:extLst>
      <p:ext uri="{BB962C8B-B14F-4D97-AF65-F5344CB8AC3E}">
        <p14:creationId xmlns:p14="http://schemas.microsoft.com/office/powerpoint/2010/main" val="239847319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0" y="2786"/>
            <a:ext cx="12190413" cy="6855214"/>
          </a:xfrm>
          <a:prstGeom prst="rect">
            <a:avLst/>
          </a:prstGeom>
          <a:gradFill>
            <a:gsLst>
              <a:gs pos="0">
                <a:srgbClr val="1A819A"/>
              </a:gs>
              <a:gs pos="100000">
                <a:srgbClr val="61C3D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1363138" y="49060"/>
            <a:ext cx="516346" cy="444226"/>
            <a:chOff x="6669028" y="3825153"/>
            <a:chExt cx="1806700" cy="1647708"/>
          </a:xfrm>
          <a:solidFill>
            <a:schemeClr val="bg1">
              <a:alpha val="41000"/>
            </a:schemeClr>
          </a:solidFill>
        </p:grpSpPr>
        <p:sp>
          <p:nvSpPr>
            <p:cNvPr id="12" name="矩形 11"/>
            <p:cNvSpPr/>
            <p:nvPr/>
          </p:nvSpPr>
          <p:spPr>
            <a:xfrm>
              <a:off x="7566427" y="4287725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581660" y="4870608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7866050" y="4575700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8187287" y="4279547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63392" y="4865229"/>
              <a:ext cx="288441" cy="2884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7095541" y="4229505"/>
              <a:ext cx="256229" cy="2562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20207" y="4625340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7909553" y="4031305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953057" y="5271427"/>
              <a:ext cx="201434" cy="20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7398013" y="410398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2613" y="5077469"/>
              <a:ext cx="152401" cy="152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7027251" y="4881568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6669028" y="4402099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7190345" y="3865924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6" name="矩形 25"/>
            <p:cNvSpPr/>
            <p:nvPr/>
          </p:nvSpPr>
          <p:spPr>
            <a:xfrm>
              <a:off x="7556919" y="3825153"/>
              <a:ext cx="129243" cy="1292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48" name="Freeform 7"/>
          <p:cNvSpPr/>
          <p:nvPr userDrawn="1"/>
        </p:nvSpPr>
        <p:spPr bwMode="auto">
          <a:xfrm>
            <a:off x="120440" y="715304"/>
            <a:ext cx="11971367" cy="6038850"/>
          </a:xfrm>
          <a:custGeom>
            <a:avLst/>
            <a:gdLst>
              <a:gd name="T0" fmla="*/ 0 w 7542"/>
              <a:gd name="T1" fmla="*/ 0 h 3804"/>
              <a:gd name="T2" fmla="*/ 0 w 7542"/>
              <a:gd name="T3" fmla="*/ 3732 h 3804"/>
              <a:gd name="T4" fmla="*/ 0 w 7542"/>
              <a:gd name="T5" fmla="*/ 3732 h 3804"/>
              <a:gd name="T6" fmla="*/ 2 w 7542"/>
              <a:gd name="T7" fmla="*/ 3747 h 3804"/>
              <a:gd name="T8" fmla="*/ 6 w 7542"/>
              <a:gd name="T9" fmla="*/ 3761 h 3804"/>
              <a:gd name="T10" fmla="*/ 12 w 7542"/>
              <a:gd name="T11" fmla="*/ 3773 h 3804"/>
              <a:gd name="T12" fmla="*/ 21 w 7542"/>
              <a:gd name="T13" fmla="*/ 3783 h 3804"/>
              <a:gd name="T14" fmla="*/ 32 w 7542"/>
              <a:gd name="T15" fmla="*/ 3792 h 3804"/>
              <a:gd name="T16" fmla="*/ 44 w 7542"/>
              <a:gd name="T17" fmla="*/ 3798 h 3804"/>
              <a:gd name="T18" fmla="*/ 57 w 7542"/>
              <a:gd name="T19" fmla="*/ 3803 h 3804"/>
              <a:gd name="T20" fmla="*/ 72 w 7542"/>
              <a:gd name="T21" fmla="*/ 3804 h 3804"/>
              <a:gd name="T22" fmla="*/ 7470 w 7542"/>
              <a:gd name="T23" fmla="*/ 3804 h 3804"/>
              <a:gd name="T24" fmla="*/ 7470 w 7542"/>
              <a:gd name="T25" fmla="*/ 3804 h 3804"/>
              <a:gd name="T26" fmla="*/ 7485 w 7542"/>
              <a:gd name="T27" fmla="*/ 3803 h 3804"/>
              <a:gd name="T28" fmla="*/ 7499 w 7542"/>
              <a:gd name="T29" fmla="*/ 3798 h 3804"/>
              <a:gd name="T30" fmla="*/ 7511 w 7542"/>
              <a:gd name="T31" fmla="*/ 3792 h 3804"/>
              <a:gd name="T32" fmla="*/ 7521 w 7542"/>
              <a:gd name="T33" fmla="*/ 3783 h 3804"/>
              <a:gd name="T34" fmla="*/ 7530 w 7542"/>
              <a:gd name="T35" fmla="*/ 3773 h 3804"/>
              <a:gd name="T36" fmla="*/ 7536 w 7542"/>
              <a:gd name="T37" fmla="*/ 3761 h 3804"/>
              <a:gd name="T38" fmla="*/ 7541 w 7542"/>
              <a:gd name="T39" fmla="*/ 3747 h 3804"/>
              <a:gd name="T40" fmla="*/ 7542 w 7542"/>
              <a:gd name="T41" fmla="*/ 3732 h 3804"/>
              <a:gd name="T42" fmla="*/ 7542 w 7542"/>
              <a:gd name="T43" fmla="*/ 0 h 3804"/>
              <a:gd name="T44" fmla="*/ 0 w 7542"/>
              <a:gd name="T45" fmla="*/ 0 h 3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541" h="3804">
                <a:moveTo>
                  <a:pt x="0" y="0"/>
                </a:moveTo>
                <a:lnTo>
                  <a:pt x="0" y="3732"/>
                </a:lnTo>
                <a:lnTo>
                  <a:pt x="0" y="3732"/>
                </a:lnTo>
                <a:lnTo>
                  <a:pt x="2" y="3747"/>
                </a:lnTo>
                <a:lnTo>
                  <a:pt x="6" y="3761"/>
                </a:lnTo>
                <a:lnTo>
                  <a:pt x="12" y="3773"/>
                </a:lnTo>
                <a:lnTo>
                  <a:pt x="21" y="3783"/>
                </a:lnTo>
                <a:lnTo>
                  <a:pt x="32" y="3792"/>
                </a:lnTo>
                <a:lnTo>
                  <a:pt x="44" y="3798"/>
                </a:lnTo>
                <a:lnTo>
                  <a:pt x="57" y="3803"/>
                </a:lnTo>
                <a:lnTo>
                  <a:pt x="72" y="3804"/>
                </a:lnTo>
                <a:lnTo>
                  <a:pt x="7470" y="3804"/>
                </a:lnTo>
                <a:lnTo>
                  <a:pt x="7470" y="3804"/>
                </a:lnTo>
                <a:lnTo>
                  <a:pt x="7485" y="3803"/>
                </a:lnTo>
                <a:lnTo>
                  <a:pt x="7499" y="3798"/>
                </a:lnTo>
                <a:lnTo>
                  <a:pt x="7511" y="3792"/>
                </a:lnTo>
                <a:lnTo>
                  <a:pt x="7521" y="3783"/>
                </a:lnTo>
                <a:lnTo>
                  <a:pt x="7530" y="3773"/>
                </a:lnTo>
                <a:lnTo>
                  <a:pt x="7536" y="3761"/>
                </a:lnTo>
                <a:lnTo>
                  <a:pt x="7541" y="3747"/>
                </a:lnTo>
                <a:lnTo>
                  <a:pt x="7542" y="3732"/>
                </a:lnTo>
                <a:lnTo>
                  <a:pt x="754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7" name="Freeform 5"/>
          <p:cNvSpPr/>
          <p:nvPr userDrawn="1"/>
        </p:nvSpPr>
        <p:spPr bwMode="auto">
          <a:xfrm>
            <a:off x="131863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endParaRPr lang="zh-CN" altLang="en-US" sz="1800"/>
          </a:p>
        </p:txBody>
      </p:sp>
      <p:sp>
        <p:nvSpPr>
          <p:cNvPr id="29" name="Freeform 5"/>
          <p:cNvSpPr/>
          <p:nvPr userDrawn="1"/>
        </p:nvSpPr>
        <p:spPr bwMode="auto">
          <a:xfrm>
            <a:off x="294964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0" name="Freeform 5"/>
          <p:cNvSpPr/>
          <p:nvPr userDrawn="1"/>
        </p:nvSpPr>
        <p:spPr bwMode="auto">
          <a:xfrm>
            <a:off x="4580665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1" name="Freeform 5"/>
          <p:cNvSpPr/>
          <p:nvPr userDrawn="1"/>
        </p:nvSpPr>
        <p:spPr bwMode="auto">
          <a:xfrm>
            <a:off x="6211682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2" name="Freeform 5"/>
          <p:cNvSpPr/>
          <p:nvPr userDrawn="1"/>
        </p:nvSpPr>
        <p:spPr bwMode="auto">
          <a:xfrm>
            <a:off x="7842699" y="47362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33" name="文本框 32"/>
          <p:cNvSpPr txBox="1"/>
          <p:nvPr userDrawn="1"/>
        </p:nvSpPr>
        <p:spPr>
          <a:xfrm>
            <a:off x="1516145" y="60695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情境引入</a:t>
            </a: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4760418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应用举例</a:t>
            </a:r>
          </a:p>
        </p:txBody>
      </p:sp>
      <p:sp>
        <p:nvSpPr>
          <p:cNvPr id="35" name="文本框 34"/>
          <p:cNvSpPr txBox="1"/>
          <p:nvPr userDrawn="1"/>
        </p:nvSpPr>
        <p:spPr>
          <a:xfrm>
            <a:off x="6382555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课堂练习</a:t>
            </a:r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004692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梳理小结</a:t>
            </a:r>
          </a:p>
        </p:txBody>
      </p:sp>
      <p:sp>
        <p:nvSpPr>
          <p:cNvPr id="41" name="Freeform 5"/>
          <p:cNvSpPr/>
          <p:nvPr userDrawn="1"/>
        </p:nvSpPr>
        <p:spPr bwMode="auto">
          <a:xfrm>
            <a:off x="9473713" y="34318"/>
            <a:ext cx="1541554" cy="687049"/>
          </a:xfrm>
          <a:custGeom>
            <a:avLst/>
            <a:gdLst>
              <a:gd name="T0" fmla="*/ 923 w 990"/>
              <a:gd name="T1" fmla="*/ 336 h 336"/>
              <a:gd name="T2" fmla="*/ 68 w 990"/>
              <a:gd name="T3" fmla="*/ 336 h 336"/>
              <a:gd name="T4" fmla="*/ 68 w 990"/>
              <a:gd name="T5" fmla="*/ 336 h 336"/>
              <a:gd name="T6" fmla="*/ 54 w 990"/>
              <a:gd name="T7" fmla="*/ 335 h 336"/>
              <a:gd name="T8" fmla="*/ 42 w 990"/>
              <a:gd name="T9" fmla="*/ 330 h 336"/>
              <a:gd name="T10" fmla="*/ 30 w 990"/>
              <a:gd name="T11" fmla="*/ 324 h 336"/>
              <a:gd name="T12" fmla="*/ 20 w 990"/>
              <a:gd name="T13" fmla="*/ 317 h 336"/>
              <a:gd name="T14" fmla="*/ 12 w 990"/>
              <a:gd name="T15" fmla="*/ 306 h 336"/>
              <a:gd name="T16" fmla="*/ 6 w 990"/>
              <a:gd name="T17" fmla="*/ 294 h 336"/>
              <a:gd name="T18" fmla="*/ 2 w 990"/>
              <a:gd name="T19" fmla="*/ 282 h 336"/>
              <a:gd name="T20" fmla="*/ 0 w 990"/>
              <a:gd name="T21" fmla="*/ 269 h 336"/>
              <a:gd name="T22" fmla="*/ 0 w 990"/>
              <a:gd name="T23" fmla="*/ 68 h 336"/>
              <a:gd name="T24" fmla="*/ 0 w 990"/>
              <a:gd name="T25" fmla="*/ 68 h 336"/>
              <a:gd name="T26" fmla="*/ 2 w 990"/>
              <a:gd name="T27" fmla="*/ 54 h 336"/>
              <a:gd name="T28" fmla="*/ 6 w 990"/>
              <a:gd name="T29" fmla="*/ 42 h 336"/>
              <a:gd name="T30" fmla="*/ 12 w 990"/>
              <a:gd name="T31" fmla="*/ 30 h 336"/>
              <a:gd name="T32" fmla="*/ 20 w 990"/>
              <a:gd name="T33" fmla="*/ 20 h 336"/>
              <a:gd name="T34" fmla="*/ 30 w 990"/>
              <a:gd name="T35" fmla="*/ 12 h 336"/>
              <a:gd name="T36" fmla="*/ 42 w 990"/>
              <a:gd name="T37" fmla="*/ 6 h 336"/>
              <a:gd name="T38" fmla="*/ 54 w 990"/>
              <a:gd name="T39" fmla="*/ 2 h 336"/>
              <a:gd name="T40" fmla="*/ 68 w 990"/>
              <a:gd name="T41" fmla="*/ 0 h 336"/>
              <a:gd name="T42" fmla="*/ 923 w 990"/>
              <a:gd name="T43" fmla="*/ 0 h 336"/>
              <a:gd name="T44" fmla="*/ 923 w 990"/>
              <a:gd name="T45" fmla="*/ 0 h 336"/>
              <a:gd name="T46" fmla="*/ 936 w 990"/>
              <a:gd name="T47" fmla="*/ 2 h 336"/>
              <a:gd name="T48" fmla="*/ 948 w 990"/>
              <a:gd name="T49" fmla="*/ 6 h 336"/>
              <a:gd name="T50" fmla="*/ 960 w 990"/>
              <a:gd name="T51" fmla="*/ 12 h 336"/>
              <a:gd name="T52" fmla="*/ 971 w 990"/>
              <a:gd name="T53" fmla="*/ 20 h 336"/>
              <a:gd name="T54" fmla="*/ 978 w 990"/>
              <a:gd name="T55" fmla="*/ 30 h 336"/>
              <a:gd name="T56" fmla="*/ 984 w 990"/>
              <a:gd name="T57" fmla="*/ 42 h 336"/>
              <a:gd name="T58" fmla="*/ 989 w 990"/>
              <a:gd name="T59" fmla="*/ 54 h 336"/>
              <a:gd name="T60" fmla="*/ 990 w 990"/>
              <a:gd name="T61" fmla="*/ 68 h 336"/>
              <a:gd name="T62" fmla="*/ 990 w 990"/>
              <a:gd name="T63" fmla="*/ 269 h 336"/>
              <a:gd name="T64" fmla="*/ 990 w 990"/>
              <a:gd name="T65" fmla="*/ 269 h 336"/>
              <a:gd name="T66" fmla="*/ 989 w 990"/>
              <a:gd name="T67" fmla="*/ 282 h 336"/>
              <a:gd name="T68" fmla="*/ 984 w 990"/>
              <a:gd name="T69" fmla="*/ 294 h 336"/>
              <a:gd name="T70" fmla="*/ 978 w 990"/>
              <a:gd name="T71" fmla="*/ 306 h 336"/>
              <a:gd name="T72" fmla="*/ 971 w 990"/>
              <a:gd name="T73" fmla="*/ 317 h 336"/>
              <a:gd name="T74" fmla="*/ 960 w 990"/>
              <a:gd name="T75" fmla="*/ 324 h 336"/>
              <a:gd name="T76" fmla="*/ 948 w 990"/>
              <a:gd name="T77" fmla="*/ 330 h 336"/>
              <a:gd name="T78" fmla="*/ 936 w 990"/>
              <a:gd name="T79" fmla="*/ 335 h 336"/>
              <a:gd name="T80" fmla="*/ 923 w 990"/>
              <a:gd name="T81" fmla="*/ 336 h 336"/>
              <a:gd name="T82" fmla="*/ 923 w 990"/>
              <a:gd name="T8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0" h="336">
                <a:moveTo>
                  <a:pt x="923" y="336"/>
                </a:moveTo>
                <a:lnTo>
                  <a:pt x="68" y="336"/>
                </a:lnTo>
                <a:lnTo>
                  <a:pt x="68" y="336"/>
                </a:lnTo>
                <a:lnTo>
                  <a:pt x="54" y="335"/>
                </a:lnTo>
                <a:lnTo>
                  <a:pt x="42" y="330"/>
                </a:lnTo>
                <a:lnTo>
                  <a:pt x="30" y="324"/>
                </a:lnTo>
                <a:lnTo>
                  <a:pt x="20" y="317"/>
                </a:lnTo>
                <a:lnTo>
                  <a:pt x="12" y="306"/>
                </a:lnTo>
                <a:lnTo>
                  <a:pt x="6" y="294"/>
                </a:lnTo>
                <a:lnTo>
                  <a:pt x="2" y="282"/>
                </a:lnTo>
                <a:lnTo>
                  <a:pt x="0" y="269"/>
                </a:lnTo>
                <a:lnTo>
                  <a:pt x="0" y="68"/>
                </a:lnTo>
                <a:lnTo>
                  <a:pt x="0" y="68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0" y="20"/>
                </a:lnTo>
                <a:lnTo>
                  <a:pt x="30" y="12"/>
                </a:lnTo>
                <a:lnTo>
                  <a:pt x="42" y="6"/>
                </a:lnTo>
                <a:lnTo>
                  <a:pt x="54" y="2"/>
                </a:lnTo>
                <a:lnTo>
                  <a:pt x="68" y="0"/>
                </a:lnTo>
                <a:lnTo>
                  <a:pt x="923" y="0"/>
                </a:lnTo>
                <a:lnTo>
                  <a:pt x="923" y="0"/>
                </a:lnTo>
                <a:lnTo>
                  <a:pt x="936" y="2"/>
                </a:lnTo>
                <a:lnTo>
                  <a:pt x="948" y="6"/>
                </a:lnTo>
                <a:lnTo>
                  <a:pt x="960" y="12"/>
                </a:lnTo>
                <a:lnTo>
                  <a:pt x="971" y="20"/>
                </a:lnTo>
                <a:lnTo>
                  <a:pt x="978" y="30"/>
                </a:lnTo>
                <a:lnTo>
                  <a:pt x="984" y="42"/>
                </a:lnTo>
                <a:lnTo>
                  <a:pt x="989" y="54"/>
                </a:lnTo>
                <a:lnTo>
                  <a:pt x="990" y="68"/>
                </a:lnTo>
                <a:lnTo>
                  <a:pt x="990" y="269"/>
                </a:lnTo>
                <a:lnTo>
                  <a:pt x="990" y="269"/>
                </a:lnTo>
                <a:lnTo>
                  <a:pt x="989" y="282"/>
                </a:lnTo>
                <a:lnTo>
                  <a:pt x="984" y="294"/>
                </a:lnTo>
                <a:lnTo>
                  <a:pt x="978" y="306"/>
                </a:lnTo>
                <a:lnTo>
                  <a:pt x="971" y="317"/>
                </a:lnTo>
                <a:lnTo>
                  <a:pt x="960" y="324"/>
                </a:lnTo>
                <a:lnTo>
                  <a:pt x="948" y="330"/>
                </a:lnTo>
                <a:lnTo>
                  <a:pt x="936" y="335"/>
                </a:lnTo>
                <a:lnTo>
                  <a:pt x="923" y="336"/>
                </a:lnTo>
                <a:lnTo>
                  <a:pt x="923" y="33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endParaRPr lang="zh-CN" altLang="en-US" sz="1800"/>
          </a:p>
        </p:txBody>
      </p:sp>
      <p:sp>
        <p:nvSpPr>
          <p:cNvPr id="42" name="文本框 41"/>
          <p:cNvSpPr txBox="1"/>
          <p:nvPr userDrawn="1"/>
        </p:nvSpPr>
        <p:spPr>
          <a:xfrm>
            <a:off x="3138281" y="30988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1200">
                <a:solidFill>
                  <a:srgbClr val="1A819A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新知探究</a:t>
            </a:r>
          </a:p>
        </p:txBody>
      </p:sp>
      <p:sp>
        <p:nvSpPr>
          <p:cNvPr id="37" name="文本框 36"/>
          <p:cNvSpPr txBox="1"/>
          <p:nvPr userDrawn="1"/>
        </p:nvSpPr>
        <p:spPr>
          <a:xfrm>
            <a:off x="9626830" y="44032"/>
            <a:ext cx="126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布置作业</a:t>
            </a:r>
          </a:p>
        </p:txBody>
      </p:sp>
      <p:grpSp>
        <p:nvGrpSpPr>
          <p:cNvPr id="38" name="组合 37"/>
          <p:cNvGrpSpPr/>
          <p:nvPr userDrawn="1"/>
        </p:nvGrpSpPr>
        <p:grpSpPr>
          <a:xfrm>
            <a:off x="120440" y="487729"/>
            <a:ext cx="11971367" cy="314876"/>
            <a:chOff x="120455" y="487729"/>
            <a:chExt cx="11972925" cy="314876"/>
          </a:xfrm>
        </p:grpSpPr>
        <p:sp>
          <p:nvSpPr>
            <p:cNvPr id="39" name="Freeform 6"/>
            <p:cNvSpPr/>
            <p:nvPr userDrawn="1"/>
          </p:nvSpPr>
          <p:spPr bwMode="auto">
            <a:xfrm>
              <a:off x="120455" y="487729"/>
              <a:ext cx="11972925" cy="314876"/>
            </a:xfrm>
            <a:custGeom>
              <a:avLst/>
              <a:gdLst>
                <a:gd name="T0" fmla="*/ 0 w 7542"/>
                <a:gd name="T1" fmla="*/ 138 h 138"/>
                <a:gd name="T2" fmla="*/ 0 w 7542"/>
                <a:gd name="T3" fmla="*/ 72 h 138"/>
                <a:gd name="T4" fmla="*/ 0 w 7542"/>
                <a:gd name="T5" fmla="*/ 72 h 138"/>
                <a:gd name="T6" fmla="*/ 2 w 7542"/>
                <a:gd name="T7" fmla="*/ 57 h 138"/>
                <a:gd name="T8" fmla="*/ 6 w 7542"/>
                <a:gd name="T9" fmla="*/ 44 h 138"/>
                <a:gd name="T10" fmla="*/ 12 w 7542"/>
                <a:gd name="T11" fmla="*/ 32 h 138"/>
                <a:gd name="T12" fmla="*/ 21 w 7542"/>
                <a:gd name="T13" fmla="*/ 21 h 138"/>
                <a:gd name="T14" fmla="*/ 32 w 7542"/>
                <a:gd name="T15" fmla="*/ 12 h 138"/>
                <a:gd name="T16" fmla="*/ 44 w 7542"/>
                <a:gd name="T17" fmla="*/ 6 h 138"/>
                <a:gd name="T18" fmla="*/ 57 w 7542"/>
                <a:gd name="T19" fmla="*/ 2 h 138"/>
                <a:gd name="T20" fmla="*/ 72 w 7542"/>
                <a:gd name="T21" fmla="*/ 0 h 138"/>
                <a:gd name="T22" fmla="*/ 7470 w 7542"/>
                <a:gd name="T23" fmla="*/ 0 h 138"/>
                <a:gd name="T24" fmla="*/ 7470 w 7542"/>
                <a:gd name="T25" fmla="*/ 0 h 138"/>
                <a:gd name="T26" fmla="*/ 7485 w 7542"/>
                <a:gd name="T27" fmla="*/ 2 h 138"/>
                <a:gd name="T28" fmla="*/ 7499 w 7542"/>
                <a:gd name="T29" fmla="*/ 6 h 138"/>
                <a:gd name="T30" fmla="*/ 7511 w 7542"/>
                <a:gd name="T31" fmla="*/ 12 h 138"/>
                <a:gd name="T32" fmla="*/ 7521 w 7542"/>
                <a:gd name="T33" fmla="*/ 21 h 138"/>
                <a:gd name="T34" fmla="*/ 7530 w 7542"/>
                <a:gd name="T35" fmla="*/ 32 h 138"/>
                <a:gd name="T36" fmla="*/ 7536 w 7542"/>
                <a:gd name="T37" fmla="*/ 44 h 138"/>
                <a:gd name="T38" fmla="*/ 7541 w 7542"/>
                <a:gd name="T39" fmla="*/ 57 h 138"/>
                <a:gd name="T40" fmla="*/ 7542 w 7542"/>
                <a:gd name="T41" fmla="*/ 72 h 138"/>
                <a:gd name="T42" fmla="*/ 7542 w 7542"/>
                <a:gd name="T43" fmla="*/ 138 h 138"/>
                <a:gd name="T44" fmla="*/ 0 w 7542"/>
                <a:gd name="T45" fmla="*/ 138 h 138"/>
                <a:gd name="connsiteX0" fmla="*/ 0 w 10000"/>
                <a:gd name="connsiteY0" fmla="*/ 14373 h 14373"/>
                <a:gd name="connsiteX1" fmla="*/ 0 w 10000"/>
                <a:gd name="connsiteY1" fmla="*/ 5217 h 14373"/>
                <a:gd name="connsiteX2" fmla="*/ 0 w 10000"/>
                <a:gd name="connsiteY2" fmla="*/ 5217 h 14373"/>
                <a:gd name="connsiteX3" fmla="*/ 3 w 10000"/>
                <a:gd name="connsiteY3" fmla="*/ 4130 h 14373"/>
                <a:gd name="connsiteX4" fmla="*/ 8 w 10000"/>
                <a:gd name="connsiteY4" fmla="*/ 3188 h 14373"/>
                <a:gd name="connsiteX5" fmla="*/ 16 w 10000"/>
                <a:gd name="connsiteY5" fmla="*/ 2319 h 14373"/>
                <a:gd name="connsiteX6" fmla="*/ 28 w 10000"/>
                <a:gd name="connsiteY6" fmla="*/ 1522 h 14373"/>
                <a:gd name="connsiteX7" fmla="*/ 42 w 10000"/>
                <a:gd name="connsiteY7" fmla="*/ 870 h 14373"/>
                <a:gd name="connsiteX8" fmla="*/ 58 w 10000"/>
                <a:gd name="connsiteY8" fmla="*/ 435 h 14373"/>
                <a:gd name="connsiteX9" fmla="*/ 76 w 10000"/>
                <a:gd name="connsiteY9" fmla="*/ 145 h 14373"/>
                <a:gd name="connsiteX10" fmla="*/ 95 w 10000"/>
                <a:gd name="connsiteY10" fmla="*/ 0 h 14373"/>
                <a:gd name="connsiteX11" fmla="*/ 9905 w 10000"/>
                <a:gd name="connsiteY11" fmla="*/ 0 h 14373"/>
                <a:gd name="connsiteX12" fmla="*/ 9905 w 10000"/>
                <a:gd name="connsiteY12" fmla="*/ 0 h 14373"/>
                <a:gd name="connsiteX13" fmla="*/ 9924 w 10000"/>
                <a:gd name="connsiteY13" fmla="*/ 145 h 14373"/>
                <a:gd name="connsiteX14" fmla="*/ 9943 w 10000"/>
                <a:gd name="connsiteY14" fmla="*/ 435 h 14373"/>
                <a:gd name="connsiteX15" fmla="*/ 9959 w 10000"/>
                <a:gd name="connsiteY15" fmla="*/ 870 h 14373"/>
                <a:gd name="connsiteX16" fmla="*/ 9972 w 10000"/>
                <a:gd name="connsiteY16" fmla="*/ 1522 h 14373"/>
                <a:gd name="connsiteX17" fmla="*/ 9984 w 10000"/>
                <a:gd name="connsiteY17" fmla="*/ 2319 h 14373"/>
                <a:gd name="connsiteX18" fmla="*/ 9992 w 10000"/>
                <a:gd name="connsiteY18" fmla="*/ 3188 h 14373"/>
                <a:gd name="connsiteX19" fmla="*/ 9999 w 10000"/>
                <a:gd name="connsiteY19" fmla="*/ 4130 h 14373"/>
                <a:gd name="connsiteX20" fmla="*/ 10000 w 10000"/>
                <a:gd name="connsiteY20" fmla="*/ 5217 h 14373"/>
                <a:gd name="connsiteX21" fmla="*/ 10000 w 10000"/>
                <a:gd name="connsiteY21" fmla="*/ 10000 h 14373"/>
                <a:gd name="connsiteX22" fmla="*/ 0 w 10000"/>
                <a:gd name="connsiteY22" fmla="*/ 14373 h 14373"/>
                <a:gd name="connsiteX0-1" fmla="*/ 0 w 10000"/>
                <a:gd name="connsiteY0-2" fmla="*/ 14373 h 14373"/>
                <a:gd name="connsiteX1-3" fmla="*/ 0 w 10000"/>
                <a:gd name="connsiteY1-4" fmla="*/ 5217 h 14373"/>
                <a:gd name="connsiteX2-5" fmla="*/ 0 w 10000"/>
                <a:gd name="connsiteY2-6" fmla="*/ 5217 h 14373"/>
                <a:gd name="connsiteX3-7" fmla="*/ 3 w 10000"/>
                <a:gd name="connsiteY3-8" fmla="*/ 4130 h 14373"/>
                <a:gd name="connsiteX4-9" fmla="*/ 8 w 10000"/>
                <a:gd name="connsiteY4-10" fmla="*/ 3188 h 14373"/>
                <a:gd name="connsiteX5-11" fmla="*/ 16 w 10000"/>
                <a:gd name="connsiteY5-12" fmla="*/ 2319 h 14373"/>
                <a:gd name="connsiteX6-13" fmla="*/ 28 w 10000"/>
                <a:gd name="connsiteY6-14" fmla="*/ 1522 h 14373"/>
                <a:gd name="connsiteX7-15" fmla="*/ 42 w 10000"/>
                <a:gd name="connsiteY7-16" fmla="*/ 870 h 14373"/>
                <a:gd name="connsiteX8-17" fmla="*/ 58 w 10000"/>
                <a:gd name="connsiteY8-18" fmla="*/ 435 h 14373"/>
                <a:gd name="connsiteX9-19" fmla="*/ 76 w 10000"/>
                <a:gd name="connsiteY9-20" fmla="*/ 145 h 14373"/>
                <a:gd name="connsiteX10-21" fmla="*/ 95 w 10000"/>
                <a:gd name="connsiteY10-22" fmla="*/ 0 h 14373"/>
                <a:gd name="connsiteX11-23" fmla="*/ 9905 w 10000"/>
                <a:gd name="connsiteY11-24" fmla="*/ 0 h 14373"/>
                <a:gd name="connsiteX12-25" fmla="*/ 9905 w 10000"/>
                <a:gd name="connsiteY12-26" fmla="*/ 0 h 14373"/>
                <a:gd name="connsiteX13-27" fmla="*/ 9924 w 10000"/>
                <a:gd name="connsiteY13-28" fmla="*/ 145 h 14373"/>
                <a:gd name="connsiteX14-29" fmla="*/ 9943 w 10000"/>
                <a:gd name="connsiteY14-30" fmla="*/ 435 h 14373"/>
                <a:gd name="connsiteX15-31" fmla="*/ 9959 w 10000"/>
                <a:gd name="connsiteY15-32" fmla="*/ 870 h 14373"/>
                <a:gd name="connsiteX16-33" fmla="*/ 9972 w 10000"/>
                <a:gd name="connsiteY16-34" fmla="*/ 1522 h 14373"/>
                <a:gd name="connsiteX17-35" fmla="*/ 9984 w 10000"/>
                <a:gd name="connsiteY17-36" fmla="*/ 2319 h 14373"/>
                <a:gd name="connsiteX18-37" fmla="*/ 9992 w 10000"/>
                <a:gd name="connsiteY18-38" fmla="*/ 3188 h 14373"/>
                <a:gd name="connsiteX19-39" fmla="*/ 9999 w 10000"/>
                <a:gd name="connsiteY19-40" fmla="*/ 4130 h 14373"/>
                <a:gd name="connsiteX20-41" fmla="*/ 10000 w 10000"/>
                <a:gd name="connsiteY20-42" fmla="*/ 5217 h 14373"/>
                <a:gd name="connsiteX21-43" fmla="*/ 10000 w 10000"/>
                <a:gd name="connsiteY21-44" fmla="*/ 13578 h 14373"/>
                <a:gd name="connsiteX22-45" fmla="*/ 0 w 10000"/>
                <a:gd name="connsiteY22-46" fmla="*/ 14373 h 1437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</a:cxnLst>
              <a:rect l="l" t="t" r="r" b="b"/>
              <a:pathLst>
                <a:path w="10000" h="14373">
                  <a:moveTo>
                    <a:pt x="0" y="14373"/>
                  </a:moveTo>
                  <a:lnTo>
                    <a:pt x="0" y="5217"/>
                  </a:lnTo>
                  <a:lnTo>
                    <a:pt x="0" y="5217"/>
                  </a:lnTo>
                  <a:cubicBezTo>
                    <a:pt x="1" y="4855"/>
                    <a:pt x="2" y="4492"/>
                    <a:pt x="3" y="4130"/>
                  </a:cubicBezTo>
                  <a:cubicBezTo>
                    <a:pt x="5" y="3816"/>
                    <a:pt x="6" y="3502"/>
                    <a:pt x="8" y="3188"/>
                  </a:cubicBezTo>
                  <a:cubicBezTo>
                    <a:pt x="11" y="2898"/>
                    <a:pt x="13" y="2609"/>
                    <a:pt x="16" y="2319"/>
                  </a:cubicBezTo>
                  <a:cubicBezTo>
                    <a:pt x="20" y="2053"/>
                    <a:pt x="24" y="1788"/>
                    <a:pt x="28" y="1522"/>
                  </a:cubicBezTo>
                  <a:cubicBezTo>
                    <a:pt x="33" y="1305"/>
                    <a:pt x="37" y="1087"/>
                    <a:pt x="42" y="870"/>
                  </a:cubicBezTo>
                  <a:cubicBezTo>
                    <a:pt x="47" y="725"/>
                    <a:pt x="53" y="580"/>
                    <a:pt x="58" y="435"/>
                  </a:cubicBezTo>
                  <a:cubicBezTo>
                    <a:pt x="64" y="338"/>
                    <a:pt x="70" y="242"/>
                    <a:pt x="76" y="145"/>
                  </a:cubicBezTo>
                  <a:cubicBezTo>
                    <a:pt x="82" y="97"/>
                    <a:pt x="89" y="48"/>
                    <a:pt x="95" y="0"/>
                  </a:cubicBezTo>
                  <a:lnTo>
                    <a:pt x="9905" y="0"/>
                  </a:lnTo>
                  <a:lnTo>
                    <a:pt x="9905" y="0"/>
                  </a:lnTo>
                  <a:cubicBezTo>
                    <a:pt x="9911" y="48"/>
                    <a:pt x="9918" y="97"/>
                    <a:pt x="9924" y="145"/>
                  </a:cubicBezTo>
                  <a:cubicBezTo>
                    <a:pt x="9930" y="242"/>
                    <a:pt x="9937" y="338"/>
                    <a:pt x="9943" y="435"/>
                  </a:cubicBezTo>
                  <a:cubicBezTo>
                    <a:pt x="9948" y="580"/>
                    <a:pt x="9954" y="725"/>
                    <a:pt x="9959" y="870"/>
                  </a:cubicBezTo>
                  <a:cubicBezTo>
                    <a:pt x="9963" y="1087"/>
                    <a:pt x="9968" y="1305"/>
                    <a:pt x="9972" y="1522"/>
                  </a:cubicBezTo>
                  <a:cubicBezTo>
                    <a:pt x="9976" y="1788"/>
                    <a:pt x="9980" y="2053"/>
                    <a:pt x="9984" y="2319"/>
                  </a:cubicBezTo>
                  <a:cubicBezTo>
                    <a:pt x="9987" y="2609"/>
                    <a:pt x="9989" y="2898"/>
                    <a:pt x="9992" y="3188"/>
                  </a:cubicBezTo>
                  <a:cubicBezTo>
                    <a:pt x="9994" y="3502"/>
                    <a:pt x="9997" y="3816"/>
                    <a:pt x="9999" y="4130"/>
                  </a:cubicBezTo>
                  <a:cubicBezTo>
                    <a:pt x="9999" y="4492"/>
                    <a:pt x="10000" y="4855"/>
                    <a:pt x="10000" y="5217"/>
                  </a:cubicBezTo>
                  <a:lnTo>
                    <a:pt x="10000" y="13578"/>
                  </a:lnTo>
                  <a:lnTo>
                    <a:pt x="0" y="14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29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cxnSp>
          <p:nvCxnSpPr>
            <p:cNvPr id="40" name="直接连接符 39"/>
            <p:cNvCxnSpPr/>
            <p:nvPr userDrawn="1"/>
          </p:nvCxnSpPr>
          <p:spPr>
            <a:xfrm flipV="1">
              <a:off x="120455" y="782537"/>
              <a:ext cx="11960225" cy="890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1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950AF-B685-42E6-8F2D-E1DE10ED8CC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2026/1/13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6351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79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5F2EA-00F2-43D6-BE1D-A75A9148487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53" r:id="rId6"/>
    <p:sldLayoutId id="2147483661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idx="13"/>
          </p:nvPr>
        </p:nvSpPr>
        <p:spPr>
          <a:xfrm>
            <a:off x="2134766" y="2348880"/>
            <a:ext cx="7201395" cy="646799"/>
          </a:xfrm>
        </p:spPr>
        <p:txBody>
          <a:bodyPr/>
          <a:lstStyle/>
          <a:p>
            <a:r>
              <a:rPr lang="zh-CN" altLang="en-US" sz="2800"/>
              <a:t>第一章</a:t>
            </a:r>
            <a:r>
              <a:rPr lang="en-US" altLang="zh-CN" sz="2800"/>
              <a:t> </a:t>
            </a:r>
            <a:r>
              <a:rPr sz="2800"/>
              <a:t>三角函数</a:t>
            </a:r>
            <a:endParaRPr lang="zh-CN" altLang="en-US" sz="2800"/>
          </a:p>
        </p:txBody>
      </p:sp>
      <p:sp>
        <p:nvSpPr>
          <p:cNvPr id="3" name="文本占位符 2"/>
          <p:cNvSpPr>
            <a:spLocks noGrp="1"/>
          </p:cNvSpPr>
          <p:nvPr>
            <p:ph type="body" idx="14"/>
          </p:nvPr>
        </p:nvSpPr>
        <p:spPr>
          <a:xfrm>
            <a:off x="1198662" y="2852936"/>
            <a:ext cx="7201395" cy="646799"/>
          </a:xfrm>
        </p:spPr>
        <p:txBody>
          <a:bodyPr>
            <a:normAutofit lnSpcReduction="10000"/>
          </a:bodyPr>
          <a:lstStyle/>
          <a:p>
            <a:r>
              <a:rPr lang="zh-CN" altLang="en-US"/>
              <a:t>   </a:t>
            </a:r>
            <a:r>
              <a:rPr lang="en-US" altLang="zh-CN" sz="4000"/>
              <a:t>1.1</a:t>
            </a:r>
            <a:r>
              <a:rPr lang="zh-CN" altLang="en-US" sz="4000"/>
              <a:t> 周期变化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12190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388144" y="1127796"/>
            <a:ext cx="1404000" cy="270000"/>
          </a:xfrm>
          <a:custGeom>
            <a:avLst/>
            <a:gdLst/>
            <a:ahLst/>
            <a:cxnLst/>
            <a:rect l="l" t="t" r="r" b="b"/>
            <a:pathLst>
              <a:path w="1283798" h="253746">
                <a:moveTo>
                  <a:pt x="729110" y="177622"/>
                </a:moveTo>
                <a:lnTo>
                  <a:pt x="724176" y="214274"/>
                </a:lnTo>
                <a:lnTo>
                  <a:pt x="858098" y="214274"/>
                </a:lnTo>
                <a:lnTo>
                  <a:pt x="863032" y="177622"/>
                </a:lnTo>
                <a:close/>
                <a:moveTo>
                  <a:pt x="1224239" y="133921"/>
                </a:moveTo>
                <a:lnTo>
                  <a:pt x="1263710" y="133921"/>
                </a:lnTo>
                <a:lnTo>
                  <a:pt x="1261243" y="247050"/>
                </a:lnTo>
                <a:lnTo>
                  <a:pt x="1223886" y="247050"/>
                </a:lnTo>
                <a:close/>
                <a:moveTo>
                  <a:pt x="1117454" y="133921"/>
                </a:moveTo>
                <a:lnTo>
                  <a:pt x="1154811" y="133921"/>
                </a:lnTo>
                <a:lnTo>
                  <a:pt x="1125912" y="247050"/>
                </a:lnTo>
                <a:lnTo>
                  <a:pt x="1088555" y="247050"/>
                </a:lnTo>
                <a:close/>
                <a:moveTo>
                  <a:pt x="739330" y="107137"/>
                </a:moveTo>
                <a:lnTo>
                  <a:pt x="734044" y="144142"/>
                </a:lnTo>
                <a:lnTo>
                  <a:pt x="867965" y="144142"/>
                </a:lnTo>
                <a:lnTo>
                  <a:pt x="873252" y="107137"/>
                </a:lnTo>
                <a:close/>
                <a:moveTo>
                  <a:pt x="372132" y="83877"/>
                </a:moveTo>
                <a:lnTo>
                  <a:pt x="606495" y="83877"/>
                </a:lnTo>
                <a:lnTo>
                  <a:pt x="600856" y="123701"/>
                </a:lnTo>
                <a:lnTo>
                  <a:pt x="509578" y="154010"/>
                </a:lnTo>
                <a:lnTo>
                  <a:pt x="623411" y="154010"/>
                </a:lnTo>
                <a:lnTo>
                  <a:pt x="618830" y="187490"/>
                </a:lnTo>
                <a:lnTo>
                  <a:pt x="504996" y="187490"/>
                </a:lnTo>
                <a:lnTo>
                  <a:pt x="499005" y="230486"/>
                </a:lnTo>
                <a:cubicBezTo>
                  <a:pt x="497830" y="237299"/>
                  <a:pt x="494659" y="242880"/>
                  <a:pt x="489490" y="247226"/>
                </a:cubicBezTo>
                <a:cubicBezTo>
                  <a:pt x="484321" y="251573"/>
                  <a:pt x="478330" y="253746"/>
                  <a:pt x="471516" y="253746"/>
                </a:cubicBezTo>
                <a:lnTo>
                  <a:pt x="402088" y="253746"/>
                </a:lnTo>
                <a:lnTo>
                  <a:pt x="433102" y="221323"/>
                </a:lnTo>
                <a:lnTo>
                  <a:pt x="438036" y="187490"/>
                </a:lnTo>
                <a:lnTo>
                  <a:pt x="324202" y="187490"/>
                </a:lnTo>
                <a:lnTo>
                  <a:pt x="328784" y="154010"/>
                </a:lnTo>
                <a:lnTo>
                  <a:pt x="442617" y="154010"/>
                </a:lnTo>
                <a:lnTo>
                  <a:pt x="444732" y="140618"/>
                </a:lnTo>
                <a:lnTo>
                  <a:pt x="522618" y="117357"/>
                </a:lnTo>
                <a:lnTo>
                  <a:pt x="367551" y="117357"/>
                </a:lnTo>
                <a:close/>
                <a:moveTo>
                  <a:pt x="1082916" y="82820"/>
                </a:moveTo>
                <a:lnTo>
                  <a:pt x="1106176" y="82820"/>
                </a:lnTo>
                <a:lnTo>
                  <a:pt x="1093136" y="220970"/>
                </a:lnTo>
                <a:lnTo>
                  <a:pt x="1069524" y="220970"/>
                </a:lnTo>
                <a:close/>
                <a:moveTo>
                  <a:pt x="999039" y="82820"/>
                </a:moveTo>
                <a:lnTo>
                  <a:pt x="1022652" y="82820"/>
                </a:lnTo>
                <a:lnTo>
                  <a:pt x="994105" y="241059"/>
                </a:lnTo>
                <a:lnTo>
                  <a:pt x="970493" y="241059"/>
                </a:lnTo>
                <a:close/>
                <a:moveTo>
                  <a:pt x="1117806" y="78943"/>
                </a:moveTo>
                <a:lnTo>
                  <a:pt x="1283798" y="78943"/>
                </a:lnTo>
                <a:lnTo>
                  <a:pt x="1278865" y="113833"/>
                </a:lnTo>
                <a:lnTo>
                  <a:pt x="1218247" y="113833"/>
                </a:lnTo>
                <a:lnTo>
                  <a:pt x="1201683" y="232600"/>
                </a:lnTo>
                <a:cubicBezTo>
                  <a:pt x="1200744" y="238709"/>
                  <a:pt x="1197983" y="243761"/>
                  <a:pt x="1193401" y="247755"/>
                </a:cubicBezTo>
                <a:cubicBezTo>
                  <a:pt x="1188820" y="251749"/>
                  <a:pt x="1183592" y="253746"/>
                  <a:pt x="1177719" y="253746"/>
                </a:cubicBezTo>
                <a:lnTo>
                  <a:pt x="1127322" y="253746"/>
                </a:lnTo>
                <a:lnTo>
                  <a:pt x="1149525" y="231543"/>
                </a:lnTo>
                <a:lnTo>
                  <a:pt x="1166088" y="113833"/>
                </a:lnTo>
                <a:lnTo>
                  <a:pt x="1112872" y="113833"/>
                </a:lnTo>
                <a:close/>
                <a:moveTo>
                  <a:pt x="748846" y="40176"/>
                </a:moveTo>
                <a:lnTo>
                  <a:pt x="743912" y="73657"/>
                </a:lnTo>
                <a:lnTo>
                  <a:pt x="877833" y="73657"/>
                </a:lnTo>
                <a:lnTo>
                  <a:pt x="882767" y="40176"/>
                </a:lnTo>
                <a:close/>
                <a:moveTo>
                  <a:pt x="1136837" y="7401"/>
                </a:moveTo>
                <a:lnTo>
                  <a:pt x="1281684" y="7401"/>
                </a:lnTo>
                <a:lnTo>
                  <a:pt x="1276750" y="42643"/>
                </a:lnTo>
                <a:lnTo>
                  <a:pt x="1131903" y="42643"/>
                </a:lnTo>
                <a:close/>
                <a:moveTo>
                  <a:pt x="673074" y="6696"/>
                </a:moveTo>
                <a:lnTo>
                  <a:pt x="954310" y="6696"/>
                </a:lnTo>
                <a:lnTo>
                  <a:pt x="920477" y="247755"/>
                </a:lnTo>
                <a:lnTo>
                  <a:pt x="652634" y="247755"/>
                </a:lnTo>
                <a:lnTo>
                  <a:pt x="684705" y="20088"/>
                </a:lnTo>
                <a:close/>
                <a:moveTo>
                  <a:pt x="1028995" y="705"/>
                </a:moveTo>
                <a:lnTo>
                  <a:pt x="1090670" y="705"/>
                </a:lnTo>
                <a:lnTo>
                  <a:pt x="1084678" y="42996"/>
                </a:lnTo>
                <a:lnTo>
                  <a:pt x="1119921" y="42996"/>
                </a:lnTo>
                <a:lnTo>
                  <a:pt x="1114987" y="76476"/>
                </a:lnTo>
                <a:lnTo>
                  <a:pt x="1079744" y="76476"/>
                </a:lnTo>
                <a:lnTo>
                  <a:pt x="1054722" y="253746"/>
                </a:lnTo>
                <a:lnTo>
                  <a:pt x="1003268" y="253746"/>
                </a:lnTo>
                <a:lnTo>
                  <a:pt x="1028290" y="76476"/>
                </a:lnTo>
                <a:lnTo>
                  <a:pt x="992343" y="76476"/>
                </a:lnTo>
                <a:lnTo>
                  <a:pt x="997277" y="42996"/>
                </a:lnTo>
                <a:lnTo>
                  <a:pt x="1032872" y="42996"/>
                </a:lnTo>
                <a:lnTo>
                  <a:pt x="1037453" y="10925"/>
                </a:lnTo>
                <a:close/>
                <a:moveTo>
                  <a:pt x="370722" y="0"/>
                </a:moveTo>
                <a:lnTo>
                  <a:pt x="437683" y="0"/>
                </a:lnTo>
                <a:lnTo>
                  <a:pt x="440855" y="26784"/>
                </a:lnTo>
                <a:lnTo>
                  <a:pt x="460591" y="26784"/>
                </a:lnTo>
                <a:lnTo>
                  <a:pt x="457771" y="0"/>
                </a:lnTo>
                <a:lnTo>
                  <a:pt x="524732" y="0"/>
                </a:lnTo>
                <a:lnTo>
                  <a:pt x="527552" y="26784"/>
                </a:lnTo>
                <a:lnTo>
                  <a:pt x="547640" y="26784"/>
                </a:lnTo>
                <a:lnTo>
                  <a:pt x="558213" y="0"/>
                </a:lnTo>
                <a:lnTo>
                  <a:pt x="625173" y="0"/>
                </a:lnTo>
                <a:lnTo>
                  <a:pt x="614600" y="26784"/>
                </a:lnTo>
                <a:lnTo>
                  <a:pt x="634689" y="26784"/>
                </a:lnTo>
                <a:lnTo>
                  <a:pt x="627993" y="73657"/>
                </a:lnTo>
                <a:lnTo>
                  <a:pt x="554336" y="73657"/>
                </a:lnTo>
                <a:lnTo>
                  <a:pt x="556450" y="60265"/>
                </a:lnTo>
                <a:lnTo>
                  <a:pt x="422529" y="60265"/>
                </a:lnTo>
                <a:lnTo>
                  <a:pt x="420414" y="73657"/>
                </a:lnTo>
                <a:lnTo>
                  <a:pt x="346758" y="73657"/>
                </a:lnTo>
                <a:lnTo>
                  <a:pt x="353454" y="26784"/>
                </a:lnTo>
                <a:lnTo>
                  <a:pt x="373894" y="26784"/>
                </a:lnTo>
                <a:close/>
                <a:moveTo>
                  <a:pt x="195243" y="0"/>
                </a:moveTo>
                <a:lnTo>
                  <a:pt x="258680" y="0"/>
                </a:lnTo>
                <a:lnTo>
                  <a:pt x="249164" y="26784"/>
                </a:lnTo>
                <a:lnTo>
                  <a:pt x="311544" y="26784"/>
                </a:lnTo>
                <a:lnTo>
                  <a:pt x="306962" y="60265"/>
                </a:lnTo>
                <a:lnTo>
                  <a:pt x="296742" y="60265"/>
                </a:lnTo>
                <a:lnTo>
                  <a:pt x="287579" y="127225"/>
                </a:lnTo>
                <a:lnTo>
                  <a:pt x="254451" y="176212"/>
                </a:lnTo>
                <a:lnTo>
                  <a:pt x="289693" y="253746"/>
                </a:lnTo>
                <a:lnTo>
                  <a:pt x="236125" y="253746"/>
                </a:lnTo>
                <a:lnTo>
                  <a:pt x="222732" y="224142"/>
                </a:lnTo>
                <a:lnTo>
                  <a:pt x="202644" y="253746"/>
                </a:lnTo>
                <a:lnTo>
                  <a:pt x="142380" y="253746"/>
                </a:lnTo>
                <a:lnTo>
                  <a:pt x="198768" y="171279"/>
                </a:lnTo>
                <a:lnTo>
                  <a:pt x="169869" y="107137"/>
                </a:lnTo>
                <a:lnTo>
                  <a:pt x="223437" y="107137"/>
                </a:lnTo>
                <a:lnTo>
                  <a:pt x="230838" y="124054"/>
                </a:lnTo>
                <a:lnTo>
                  <a:pt x="235420" y="117357"/>
                </a:lnTo>
                <a:lnTo>
                  <a:pt x="243173" y="60265"/>
                </a:lnTo>
                <a:lnTo>
                  <a:pt x="237182" y="60265"/>
                </a:lnTo>
                <a:lnTo>
                  <a:pt x="225199" y="93745"/>
                </a:lnTo>
                <a:lnTo>
                  <a:pt x="171631" y="93745"/>
                </a:lnTo>
                <a:lnTo>
                  <a:pt x="201939" y="8106"/>
                </a:lnTo>
                <a:close/>
                <a:moveTo>
                  <a:pt x="57798" y="0"/>
                </a:moveTo>
                <a:lnTo>
                  <a:pt x="118062" y="0"/>
                </a:lnTo>
                <a:lnTo>
                  <a:pt x="115948" y="13392"/>
                </a:lnTo>
                <a:lnTo>
                  <a:pt x="132512" y="13392"/>
                </a:lnTo>
                <a:lnTo>
                  <a:pt x="127930" y="46872"/>
                </a:lnTo>
                <a:lnTo>
                  <a:pt x="111366" y="46872"/>
                </a:lnTo>
                <a:lnTo>
                  <a:pt x="109604" y="60265"/>
                </a:lnTo>
                <a:lnTo>
                  <a:pt x="125111" y="60265"/>
                </a:lnTo>
                <a:lnTo>
                  <a:pt x="142732" y="13392"/>
                </a:lnTo>
                <a:lnTo>
                  <a:pt x="182908" y="13392"/>
                </a:lnTo>
                <a:lnTo>
                  <a:pt x="165287" y="60265"/>
                </a:lnTo>
                <a:lnTo>
                  <a:pt x="173393" y="60265"/>
                </a:lnTo>
                <a:lnTo>
                  <a:pt x="168459" y="93745"/>
                </a:lnTo>
                <a:lnTo>
                  <a:pt x="91278" y="93745"/>
                </a:lnTo>
                <a:lnTo>
                  <a:pt x="86344" y="103613"/>
                </a:lnTo>
                <a:lnTo>
                  <a:pt x="156829" y="103613"/>
                </a:lnTo>
                <a:lnTo>
                  <a:pt x="152248" y="137093"/>
                </a:lnTo>
                <a:lnTo>
                  <a:pt x="121587" y="163878"/>
                </a:lnTo>
                <a:lnTo>
                  <a:pt x="120177" y="172336"/>
                </a:lnTo>
                <a:lnTo>
                  <a:pt x="158239" y="167402"/>
                </a:lnTo>
                <a:lnTo>
                  <a:pt x="153657" y="200882"/>
                </a:lnTo>
                <a:lnTo>
                  <a:pt x="115595" y="205816"/>
                </a:lnTo>
                <a:lnTo>
                  <a:pt x="112423" y="230486"/>
                </a:lnTo>
                <a:cubicBezTo>
                  <a:pt x="111484" y="237065"/>
                  <a:pt x="108371" y="242586"/>
                  <a:pt x="103084" y="247050"/>
                </a:cubicBezTo>
                <a:cubicBezTo>
                  <a:pt x="97798" y="251514"/>
                  <a:pt x="91748" y="253746"/>
                  <a:pt x="84934" y="253746"/>
                </a:cubicBezTo>
                <a:lnTo>
                  <a:pt x="35242" y="253746"/>
                </a:lnTo>
                <a:lnTo>
                  <a:pt x="51454" y="234363"/>
                </a:lnTo>
                <a:lnTo>
                  <a:pt x="51806" y="235067"/>
                </a:lnTo>
                <a:lnTo>
                  <a:pt x="54626" y="213922"/>
                </a:lnTo>
                <a:lnTo>
                  <a:pt x="0" y="220970"/>
                </a:lnTo>
                <a:lnTo>
                  <a:pt x="4581" y="187490"/>
                </a:lnTo>
                <a:lnTo>
                  <a:pt x="59207" y="180442"/>
                </a:lnTo>
                <a:lnTo>
                  <a:pt x="61674" y="163878"/>
                </a:lnTo>
                <a:lnTo>
                  <a:pt x="61322" y="163878"/>
                </a:lnTo>
                <a:lnTo>
                  <a:pt x="91630" y="137093"/>
                </a:lnTo>
                <a:lnTo>
                  <a:pt x="69428" y="137093"/>
                </a:lnTo>
                <a:lnTo>
                  <a:pt x="54273" y="167402"/>
                </a:lnTo>
                <a:lnTo>
                  <a:pt x="705" y="167402"/>
                </a:lnTo>
                <a:lnTo>
                  <a:pt x="37709" y="93745"/>
                </a:lnTo>
                <a:lnTo>
                  <a:pt x="10925" y="93745"/>
                </a:lnTo>
                <a:lnTo>
                  <a:pt x="15859" y="60265"/>
                </a:lnTo>
                <a:lnTo>
                  <a:pt x="56035" y="60265"/>
                </a:lnTo>
                <a:lnTo>
                  <a:pt x="57798" y="46872"/>
                </a:lnTo>
                <a:lnTo>
                  <a:pt x="31013" y="46872"/>
                </a:lnTo>
                <a:lnTo>
                  <a:pt x="35595" y="13392"/>
                </a:lnTo>
                <a:lnTo>
                  <a:pt x="62379" y="13392"/>
                </a:lnTo>
                <a:lnTo>
                  <a:pt x="63436" y="6696"/>
                </a:lnTo>
                <a:close/>
              </a:path>
            </a:pathLst>
          </a:custGeom>
          <a:solidFill>
            <a:srgbClr val="1B829B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800">
              <a:solidFill>
                <a:schemeClr val="accent6">
                  <a:lumMod val="75000"/>
                </a:schemeClr>
              </a:solidFill>
              <a:latin typeface="优设标题黑" panose="00000500000000000000" pitchFamily="2" charset="-122"/>
              <a:ea typeface="优设标题黑" panose="00000500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388144" y="3573016"/>
            <a:ext cx="1404000" cy="270000"/>
          </a:xfrm>
          <a:custGeom>
            <a:avLst/>
            <a:gdLst/>
            <a:ahLst/>
            <a:cxnLst/>
            <a:rect l="l" t="t" r="r" b="b"/>
            <a:pathLst>
              <a:path w="833933" h="164821">
                <a:moveTo>
                  <a:pt x="779297" y="121844"/>
                </a:moveTo>
                <a:lnTo>
                  <a:pt x="818388" y="121844"/>
                </a:lnTo>
                <a:lnTo>
                  <a:pt x="820903" y="164821"/>
                </a:lnTo>
                <a:lnTo>
                  <a:pt x="781812" y="164821"/>
                </a:lnTo>
                <a:close/>
                <a:moveTo>
                  <a:pt x="731520" y="121844"/>
                </a:moveTo>
                <a:lnTo>
                  <a:pt x="770611" y="121844"/>
                </a:lnTo>
                <a:lnTo>
                  <a:pt x="773125" y="164821"/>
                </a:lnTo>
                <a:lnTo>
                  <a:pt x="734035" y="164821"/>
                </a:lnTo>
                <a:close/>
                <a:moveTo>
                  <a:pt x="683743" y="121844"/>
                </a:moveTo>
                <a:lnTo>
                  <a:pt x="722833" y="121844"/>
                </a:lnTo>
                <a:lnTo>
                  <a:pt x="725348" y="164821"/>
                </a:lnTo>
                <a:lnTo>
                  <a:pt x="686257" y="164821"/>
                </a:lnTo>
                <a:close/>
                <a:moveTo>
                  <a:pt x="640309" y="121844"/>
                </a:moveTo>
                <a:lnTo>
                  <a:pt x="679399" y="121844"/>
                </a:lnTo>
                <a:lnTo>
                  <a:pt x="664540" y="164821"/>
                </a:lnTo>
                <a:lnTo>
                  <a:pt x="625450" y="164821"/>
                </a:lnTo>
                <a:close/>
                <a:moveTo>
                  <a:pt x="544601" y="89154"/>
                </a:moveTo>
                <a:lnTo>
                  <a:pt x="543687" y="95783"/>
                </a:lnTo>
                <a:lnTo>
                  <a:pt x="574319" y="95783"/>
                </a:lnTo>
                <a:lnTo>
                  <a:pt x="575234" y="89154"/>
                </a:lnTo>
                <a:close/>
                <a:moveTo>
                  <a:pt x="470992" y="89154"/>
                </a:moveTo>
                <a:lnTo>
                  <a:pt x="470078" y="95783"/>
                </a:lnTo>
                <a:lnTo>
                  <a:pt x="500253" y="95783"/>
                </a:lnTo>
                <a:lnTo>
                  <a:pt x="501167" y="89154"/>
                </a:lnTo>
                <a:close/>
                <a:moveTo>
                  <a:pt x="547573" y="67437"/>
                </a:moveTo>
                <a:lnTo>
                  <a:pt x="546659" y="74066"/>
                </a:lnTo>
                <a:lnTo>
                  <a:pt x="577291" y="74066"/>
                </a:lnTo>
                <a:lnTo>
                  <a:pt x="578206" y="67437"/>
                </a:lnTo>
                <a:close/>
                <a:moveTo>
                  <a:pt x="473964" y="67437"/>
                </a:moveTo>
                <a:lnTo>
                  <a:pt x="473050" y="74066"/>
                </a:lnTo>
                <a:lnTo>
                  <a:pt x="503225" y="74066"/>
                </a:lnTo>
                <a:lnTo>
                  <a:pt x="504139" y="67437"/>
                </a:lnTo>
                <a:close/>
                <a:moveTo>
                  <a:pt x="691744" y="65380"/>
                </a:moveTo>
                <a:lnTo>
                  <a:pt x="688086" y="91440"/>
                </a:lnTo>
                <a:lnTo>
                  <a:pt x="774497" y="91440"/>
                </a:lnTo>
                <a:lnTo>
                  <a:pt x="778612" y="65380"/>
                </a:lnTo>
                <a:close/>
                <a:moveTo>
                  <a:pt x="240868" y="54635"/>
                </a:moveTo>
                <a:lnTo>
                  <a:pt x="392887" y="54635"/>
                </a:lnTo>
                <a:lnTo>
                  <a:pt x="389230" y="80467"/>
                </a:lnTo>
                <a:lnTo>
                  <a:pt x="330022" y="100127"/>
                </a:lnTo>
                <a:lnTo>
                  <a:pt x="403860" y="100127"/>
                </a:lnTo>
                <a:lnTo>
                  <a:pt x="400888" y="121844"/>
                </a:lnTo>
                <a:lnTo>
                  <a:pt x="327050" y="121844"/>
                </a:lnTo>
                <a:lnTo>
                  <a:pt x="323164" y="149733"/>
                </a:lnTo>
                <a:cubicBezTo>
                  <a:pt x="322402" y="154153"/>
                  <a:pt x="320345" y="157772"/>
                  <a:pt x="316992" y="160591"/>
                </a:cubicBezTo>
                <a:cubicBezTo>
                  <a:pt x="313639" y="163411"/>
                  <a:pt x="309753" y="164821"/>
                  <a:pt x="305333" y="164821"/>
                </a:cubicBezTo>
                <a:lnTo>
                  <a:pt x="260299" y="164821"/>
                </a:lnTo>
                <a:lnTo>
                  <a:pt x="280416" y="143789"/>
                </a:lnTo>
                <a:lnTo>
                  <a:pt x="283616" y="121844"/>
                </a:lnTo>
                <a:lnTo>
                  <a:pt x="209779" y="121844"/>
                </a:lnTo>
                <a:lnTo>
                  <a:pt x="212750" y="100127"/>
                </a:lnTo>
                <a:lnTo>
                  <a:pt x="286588" y="100127"/>
                </a:lnTo>
                <a:lnTo>
                  <a:pt x="287960" y="91440"/>
                </a:lnTo>
                <a:lnTo>
                  <a:pt x="338480" y="76352"/>
                </a:lnTo>
                <a:lnTo>
                  <a:pt x="237896" y="76352"/>
                </a:lnTo>
                <a:close/>
                <a:moveTo>
                  <a:pt x="622325" y="229"/>
                </a:moveTo>
                <a:lnTo>
                  <a:pt x="620039" y="17602"/>
                </a:lnTo>
                <a:lnTo>
                  <a:pt x="554431" y="19202"/>
                </a:lnTo>
                <a:lnTo>
                  <a:pt x="553060" y="28346"/>
                </a:lnTo>
                <a:lnTo>
                  <a:pt x="622783" y="28346"/>
                </a:lnTo>
                <a:lnTo>
                  <a:pt x="620268" y="45720"/>
                </a:lnTo>
                <a:lnTo>
                  <a:pt x="550545" y="45720"/>
                </a:lnTo>
                <a:lnTo>
                  <a:pt x="550088" y="50063"/>
                </a:lnTo>
                <a:lnTo>
                  <a:pt x="615467" y="50063"/>
                </a:lnTo>
                <a:lnTo>
                  <a:pt x="606552" y="113157"/>
                </a:lnTo>
                <a:lnTo>
                  <a:pt x="541401" y="113157"/>
                </a:lnTo>
                <a:lnTo>
                  <a:pt x="540487" y="119558"/>
                </a:lnTo>
                <a:lnTo>
                  <a:pt x="609981" y="119558"/>
                </a:lnTo>
                <a:lnTo>
                  <a:pt x="607466" y="136931"/>
                </a:lnTo>
                <a:lnTo>
                  <a:pt x="537972" y="136931"/>
                </a:lnTo>
                <a:lnTo>
                  <a:pt x="537058" y="143561"/>
                </a:lnTo>
                <a:lnTo>
                  <a:pt x="610895" y="143561"/>
                </a:lnTo>
                <a:lnTo>
                  <a:pt x="608609" y="160934"/>
                </a:lnTo>
                <a:lnTo>
                  <a:pt x="417500" y="160934"/>
                </a:lnTo>
                <a:lnTo>
                  <a:pt x="419786" y="143561"/>
                </a:lnTo>
                <a:lnTo>
                  <a:pt x="493624" y="143561"/>
                </a:lnTo>
                <a:lnTo>
                  <a:pt x="494538" y="136931"/>
                </a:lnTo>
                <a:lnTo>
                  <a:pt x="425044" y="136931"/>
                </a:lnTo>
                <a:lnTo>
                  <a:pt x="427558" y="119558"/>
                </a:lnTo>
                <a:lnTo>
                  <a:pt x="497053" y="119558"/>
                </a:lnTo>
                <a:lnTo>
                  <a:pt x="497967" y="113157"/>
                </a:lnTo>
                <a:lnTo>
                  <a:pt x="432816" y="113157"/>
                </a:lnTo>
                <a:lnTo>
                  <a:pt x="441731" y="50063"/>
                </a:lnTo>
                <a:lnTo>
                  <a:pt x="506654" y="50063"/>
                </a:lnTo>
                <a:lnTo>
                  <a:pt x="507111" y="45720"/>
                </a:lnTo>
                <a:lnTo>
                  <a:pt x="437845" y="45720"/>
                </a:lnTo>
                <a:lnTo>
                  <a:pt x="440360" y="28346"/>
                </a:lnTo>
                <a:lnTo>
                  <a:pt x="509626" y="28346"/>
                </a:lnTo>
                <a:lnTo>
                  <a:pt x="510769" y="20345"/>
                </a:lnTo>
                <a:lnTo>
                  <a:pt x="445618" y="21946"/>
                </a:lnTo>
                <a:lnTo>
                  <a:pt x="448132" y="4572"/>
                </a:lnTo>
                <a:close/>
                <a:moveTo>
                  <a:pt x="239954" y="229"/>
                </a:moveTo>
                <a:lnTo>
                  <a:pt x="283388" y="229"/>
                </a:lnTo>
                <a:lnTo>
                  <a:pt x="285445" y="17602"/>
                </a:lnTo>
                <a:lnTo>
                  <a:pt x="298247" y="17602"/>
                </a:lnTo>
                <a:lnTo>
                  <a:pt x="296418" y="229"/>
                </a:lnTo>
                <a:lnTo>
                  <a:pt x="339852" y="229"/>
                </a:lnTo>
                <a:lnTo>
                  <a:pt x="341681" y="17602"/>
                </a:lnTo>
                <a:lnTo>
                  <a:pt x="354711" y="17602"/>
                </a:lnTo>
                <a:lnTo>
                  <a:pt x="361569" y="229"/>
                </a:lnTo>
                <a:lnTo>
                  <a:pt x="405003" y="229"/>
                </a:lnTo>
                <a:lnTo>
                  <a:pt x="398145" y="17602"/>
                </a:lnTo>
                <a:lnTo>
                  <a:pt x="411175" y="17602"/>
                </a:lnTo>
                <a:lnTo>
                  <a:pt x="406832" y="48006"/>
                </a:lnTo>
                <a:lnTo>
                  <a:pt x="359054" y="48006"/>
                </a:lnTo>
                <a:lnTo>
                  <a:pt x="360426" y="39319"/>
                </a:lnTo>
                <a:lnTo>
                  <a:pt x="273558" y="39319"/>
                </a:lnTo>
                <a:lnTo>
                  <a:pt x="272186" y="48006"/>
                </a:lnTo>
                <a:lnTo>
                  <a:pt x="224409" y="48006"/>
                </a:lnTo>
                <a:lnTo>
                  <a:pt x="228752" y="17602"/>
                </a:lnTo>
                <a:lnTo>
                  <a:pt x="242011" y="17602"/>
                </a:lnTo>
                <a:close/>
                <a:moveTo>
                  <a:pt x="126644" y="229"/>
                </a:moveTo>
                <a:lnTo>
                  <a:pt x="167792" y="229"/>
                </a:lnTo>
                <a:lnTo>
                  <a:pt x="161620" y="17602"/>
                </a:lnTo>
                <a:lnTo>
                  <a:pt x="202082" y="17602"/>
                </a:lnTo>
                <a:lnTo>
                  <a:pt x="199111" y="39319"/>
                </a:lnTo>
                <a:lnTo>
                  <a:pt x="192481" y="39319"/>
                </a:lnTo>
                <a:lnTo>
                  <a:pt x="186538" y="82753"/>
                </a:lnTo>
                <a:lnTo>
                  <a:pt x="165049" y="114529"/>
                </a:lnTo>
                <a:lnTo>
                  <a:pt x="187909" y="164821"/>
                </a:lnTo>
                <a:lnTo>
                  <a:pt x="153162" y="164821"/>
                </a:lnTo>
                <a:lnTo>
                  <a:pt x="144475" y="145618"/>
                </a:lnTo>
                <a:lnTo>
                  <a:pt x="131445" y="164821"/>
                </a:lnTo>
                <a:lnTo>
                  <a:pt x="92354" y="164821"/>
                </a:lnTo>
                <a:lnTo>
                  <a:pt x="128930" y="111328"/>
                </a:lnTo>
                <a:lnTo>
                  <a:pt x="110185" y="69723"/>
                </a:lnTo>
                <a:lnTo>
                  <a:pt x="144932" y="69723"/>
                </a:lnTo>
                <a:lnTo>
                  <a:pt x="149733" y="80696"/>
                </a:lnTo>
                <a:lnTo>
                  <a:pt x="152705" y="76352"/>
                </a:lnTo>
                <a:lnTo>
                  <a:pt x="157734" y="39319"/>
                </a:lnTo>
                <a:lnTo>
                  <a:pt x="153848" y="39319"/>
                </a:lnTo>
                <a:lnTo>
                  <a:pt x="146075" y="61036"/>
                </a:lnTo>
                <a:lnTo>
                  <a:pt x="111328" y="61036"/>
                </a:lnTo>
                <a:lnTo>
                  <a:pt x="130988" y="5486"/>
                </a:lnTo>
                <a:close/>
                <a:moveTo>
                  <a:pt x="37490" y="229"/>
                </a:moveTo>
                <a:lnTo>
                  <a:pt x="76581" y="229"/>
                </a:lnTo>
                <a:lnTo>
                  <a:pt x="75209" y="8915"/>
                </a:lnTo>
                <a:lnTo>
                  <a:pt x="85954" y="8915"/>
                </a:lnTo>
                <a:lnTo>
                  <a:pt x="82982" y="30632"/>
                </a:lnTo>
                <a:lnTo>
                  <a:pt x="72238" y="30632"/>
                </a:lnTo>
                <a:lnTo>
                  <a:pt x="71095" y="39319"/>
                </a:lnTo>
                <a:lnTo>
                  <a:pt x="81153" y="39319"/>
                </a:lnTo>
                <a:lnTo>
                  <a:pt x="92583" y="8915"/>
                </a:lnTo>
                <a:lnTo>
                  <a:pt x="118643" y="8915"/>
                </a:lnTo>
                <a:lnTo>
                  <a:pt x="107213" y="39319"/>
                </a:lnTo>
                <a:lnTo>
                  <a:pt x="112471" y="39319"/>
                </a:lnTo>
                <a:lnTo>
                  <a:pt x="109271" y="61036"/>
                </a:lnTo>
                <a:lnTo>
                  <a:pt x="59207" y="61036"/>
                </a:lnTo>
                <a:lnTo>
                  <a:pt x="56007" y="67437"/>
                </a:lnTo>
                <a:lnTo>
                  <a:pt x="101727" y="67437"/>
                </a:lnTo>
                <a:lnTo>
                  <a:pt x="98755" y="89154"/>
                </a:lnTo>
                <a:lnTo>
                  <a:pt x="78867" y="106528"/>
                </a:lnTo>
                <a:lnTo>
                  <a:pt x="77953" y="112014"/>
                </a:lnTo>
                <a:lnTo>
                  <a:pt x="102641" y="108814"/>
                </a:lnTo>
                <a:lnTo>
                  <a:pt x="99670" y="130531"/>
                </a:lnTo>
                <a:lnTo>
                  <a:pt x="74981" y="133731"/>
                </a:lnTo>
                <a:lnTo>
                  <a:pt x="72923" y="149733"/>
                </a:lnTo>
                <a:cubicBezTo>
                  <a:pt x="72314" y="154000"/>
                  <a:pt x="70295" y="157582"/>
                  <a:pt x="66866" y="160477"/>
                </a:cubicBezTo>
                <a:cubicBezTo>
                  <a:pt x="63437" y="163373"/>
                  <a:pt x="59512" y="164821"/>
                  <a:pt x="55093" y="164821"/>
                </a:cubicBezTo>
                <a:lnTo>
                  <a:pt x="22860" y="164821"/>
                </a:lnTo>
                <a:lnTo>
                  <a:pt x="33376" y="152248"/>
                </a:lnTo>
                <a:lnTo>
                  <a:pt x="33604" y="152705"/>
                </a:lnTo>
                <a:lnTo>
                  <a:pt x="35433" y="138989"/>
                </a:lnTo>
                <a:lnTo>
                  <a:pt x="0" y="143561"/>
                </a:lnTo>
                <a:lnTo>
                  <a:pt x="2972" y="121844"/>
                </a:lnTo>
                <a:lnTo>
                  <a:pt x="38405" y="117272"/>
                </a:lnTo>
                <a:lnTo>
                  <a:pt x="40005" y="106528"/>
                </a:lnTo>
                <a:lnTo>
                  <a:pt x="39776" y="106528"/>
                </a:lnTo>
                <a:lnTo>
                  <a:pt x="59436" y="89154"/>
                </a:lnTo>
                <a:lnTo>
                  <a:pt x="45034" y="89154"/>
                </a:lnTo>
                <a:lnTo>
                  <a:pt x="35204" y="108814"/>
                </a:lnTo>
                <a:lnTo>
                  <a:pt x="457" y="108814"/>
                </a:lnTo>
                <a:lnTo>
                  <a:pt x="24460" y="61036"/>
                </a:lnTo>
                <a:lnTo>
                  <a:pt x="7087" y="61036"/>
                </a:lnTo>
                <a:lnTo>
                  <a:pt x="10287" y="39319"/>
                </a:lnTo>
                <a:lnTo>
                  <a:pt x="36347" y="39319"/>
                </a:lnTo>
                <a:lnTo>
                  <a:pt x="37490" y="30632"/>
                </a:lnTo>
                <a:lnTo>
                  <a:pt x="20117" y="30632"/>
                </a:lnTo>
                <a:lnTo>
                  <a:pt x="23089" y="8915"/>
                </a:lnTo>
                <a:lnTo>
                  <a:pt x="40462" y="8915"/>
                </a:lnTo>
                <a:lnTo>
                  <a:pt x="41148" y="4572"/>
                </a:lnTo>
                <a:close/>
                <a:moveTo>
                  <a:pt x="709574" y="0"/>
                </a:moveTo>
                <a:lnTo>
                  <a:pt x="761695" y="0"/>
                </a:lnTo>
                <a:lnTo>
                  <a:pt x="760095" y="10973"/>
                </a:lnTo>
                <a:lnTo>
                  <a:pt x="833933" y="10973"/>
                </a:lnTo>
                <a:lnTo>
                  <a:pt x="830732" y="32918"/>
                </a:lnTo>
                <a:lnTo>
                  <a:pt x="756895" y="32918"/>
                </a:lnTo>
                <a:lnTo>
                  <a:pt x="755523" y="43663"/>
                </a:lnTo>
                <a:lnTo>
                  <a:pt x="824560" y="43663"/>
                </a:lnTo>
                <a:lnTo>
                  <a:pt x="814730" y="113157"/>
                </a:lnTo>
                <a:lnTo>
                  <a:pt x="641452" y="113157"/>
                </a:lnTo>
                <a:lnTo>
                  <a:pt x="651281" y="43663"/>
                </a:lnTo>
                <a:lnTo>
                  <a:pt x="712089" y="43663"/>
                </a:lnTo>
                <a:lnTo>
                  <a:pt x="716890" y="8915"/>
                </a:lnTo>
                <a:close/>
              </a:path>
            </a:pathLst>
          </a:custGeom>
          <a:solidFill>
            <a:srgbClr val="1B8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388144" y="4869160"/>
            <a:ext cx="1404000" cy="270000"/>
          </a:xfrm>
          <a:custGeom>
            <a:avLst/>
            <a:gdLst/>
            <a:ahLst/>
            <a:cxnLst/>
            <a:rect l="l" t="t" r="r" b="b"/>
            <a:pathLst>
              <a:path w="833933" h="164821">
                <a:moveTo>
                  <a:pt x="779297" y="121844"/>
                </a:moveTo>
                <a:lnTo>
                  <a:pt x="818388" y="121844"/>
                </a:lnTo>
                <a:lnTo>
                  <a:pt x="820903" y="164821"/>
                </a:lnTo>
                <a:lnTo>
                  <a:pt x="781812" y="164821"/>
                </a:lnTo>
                <a:close/>
                <a:moveTo>
                  <a:pt x="731520" y="121844"/>
                </a:moveTo>
                <a:lnTo>
                  <a:pt x="770611" y="121844"/>
                </a:lnTo>
                <a:lnTo>
                  <a:pt x="773125" y="164821"/>
                </a:lnTo>
                <a:lnTo>
                  <a:pt x="734035" y="164821"/>
                </a:lnTo>
                <a:close/>
                <a:moveTo>
                  <a:pt x="683743" y="121844"/>
                </a:moveTo>
                <a:lnTo>
                  <a:pt x="722833" y="121844"/>
                </a:lnTo>
                <a:lnTo>
                  <a:pt x="725348" y="164821"/>
                </a:lnTo>
                <a:lnTo>
                  <a:pt x="686257" y="164821"/>
                </a:lnTo>
                <a:close/>
                <a:moveTo>
                  <a:pt x="640309" y="121844"/>
                </a:moveTo>
                <a:lnTo>
                  <a:pt x="679399" y="121844"/>
                </a:lnTo>
                <a:lnTo>
                  <a:pt x="664540" y="164821"/>
                </a:lnTo>
                <a:lnTo>
                  <a:pt x="625450" y="164821"/>
                </a:lnTo>
                <a:close/>
                <a:moveTo>
                  <a:pt x="531114" y="117500"/>
                </a:moveTo>
                <a:lnTo>
                  <a:pt x="528142" y="139217"/>
                </a:lnTo>
                <a:lnTo>
                  <a:pt x="547802" y="139217"/>
                </a:lnTo>
                <a:lnTo>
                  <a:pt x="550774" y="117500"/>
                </a:lnTo>
                <a:close/>
                <a:moveTo>
                  <a:pt x="536600" y="78410"/>
                </a:moveTo>
                <a:lnTo>
                  <a:pt x="534314" y="95783"/>
                </a:lnTo>
                <a:lnTo>
                  <a:pt x="553974" y="95783"/>
                </a:lnTo>
                <a:lnTo>
                  <a:pt x="556260" y="78410"/>
                </a:lnTo>
                <a:close/>
                <a:moveTo>
                  <a:pt x="691744" y="65380"/>
                </a:moveTo>
                <a:lnTo>
                  <a:pt x="688086" y="91440"/>
                </a:lnTo>
                <a:lnTo>
                  <a:pt x="774497" y="91440"/>
                </a:lnTo>
                <a:lnTo>
                  <a:pt x="778612" y="65380"/>
                </a:lnTo>
                <a:close/>
                <a:moveTo>
                  <a:pt x="240868" y="54635"/>
                </a:moveTo>
                <a:lnTo>
                  <a:pt x="392887" y="54635"/>
                </a:lnTo>
                <a:lnTo>
                  <a:pt x="389230" y="80467"/>
                </a:lnTo>
                <a:lnTo>
                  <a:pt x="330022" y="100127"/>
                </a:lnTo>
                <a:lnTo>
                  <a:pt x="403860" y="100127"/>
                </a:lnTo>
                <a:lnTo>
                  <a:pt x="400888" y="121844"/>
                </a:lnTo>
                <a:lnTo>
                  <a:pt x="327050" y="121844"/>
                </a:lnTo>
                <a:lnTo>
                  <a:pt x="323164" y="149733"/>
                </a:lnTo>
                <a:cubicBezTo>
                  <a:pt x="322402" y="154153"/>
                  <a:pt x="320345" y="157772"/>
                  <a:pt x="316992" y="160591"/>
                </a:cubicBezTo>
                <a:cubicBezTo>
                  <a:pt x="313639" y="163411"/>
                  <a:pt x="309753" y="164821"/>
                  <a:pt x="305333" y="164821"/>
                </a:cubicBezTo>
                <a:lnTo>
                  <a:pt x="260299" y="164821"/>
                </a:lnTo>
                <a:lnTo>
                  <a:pt x="280416" y="143789"/>
                </a:lnTo>
                <a:lnTo>
                  <a:pt x="283616" y="121844"/>
                </a:lnTo>
                <a:lnTo>
                  <a:pt x="209779" y="121844"/>
                </a:lnTo>
                <a:lnTo>
                  <a:pt x="212750" y="100127"/>
                </a:lnTo>
                <a:lnTo>
                  <a:pt x="286588" y="100127"/>
                </a:lnTo>
                <a:lnTo>
                  <a:pt x="287960" y="91440"/>
                </a:lnTo>
                <a:lnTo>
                  <a:pt x="338480" y="76352"/>
                </a:lnTo>
                <a:lnTo>
                  <a:pt x="237896" y="76352"/>
                </a:lnTo>
                <a:close/>
                <a:moveTo>
                  <a:pt x="542087" y="39319"/>
                </a:moveTo>
                <a:lnTo>
                  <a:pt x="539572" y="56693"/>
                </a:lnTo>
                <a:lnTo>
                  <a:pt x="559460" y="56693"/>
                </a:lnTo>
                <a:lnTo>
                  <a:pt x="561746" y="39319"/>
                </a:lnTo>
                <a:close/>
                <a:moveTo>
                  <a:pt x="441960" y="10973"/>
                </a:moveTo>
                <a:lnTo>
                  <a:pt x="502768" y="10973"/>
                </a:lnTo>
                <a:lnTo>
                  <a:pt x="494538" y="69723"/>
                </a:lnTo>
                <a:lnTo>
                  <a:pt x="473735" y="109271"/>
                </a:lnTo>
                <a:lnTo>
                  <a:pt x="486080" y="160934"/>
                </a:lnTo>
                <a:lnTo>
                  <a:pt x="455676" y="160934"/>
                </a:lnTo>
                <a:lnTo>
                  <a:pt x="452933" y="149504"/>
                </a:lnTo>
                <a:lnTo>
                  <a:pt x="446989" y="160934"/>
                </a:lnTo>
                <a:lnTo>
                  <a:pt x="416585" y="160934"/>
                </a:lnTo>
                <a:lnTo>
                  <a:pt x="443332" y="109499"/>
                </a:lnTo>
                <a:lnTo>
                  <a:pt x="433730" y="69723"/>
                </a:lnTo>
                <a:lnTo>
                  <a:pt x="438074" y="39319"/>
                </a:lnTo>
                <a:lnTo>
                  <a:pt x="464134" y="39319"/>
                </a:lnTo>
                <a:lnTo>
                  <a:pt x="461620" y="57379"/>
                </a:lnTo>
                <a:lnTo>
                  <a:pt x="464363" y="69037"/>
                </a:lnTo>
                <a:lnTo>
                  <a:pt x="470306" y="57379"/>
                </a:lnTo>
                <a:lnTo>
                  <a:pt x="473735" y="32690"/>
                </a:lnTo>
                <a:lnTo>
                  <a:pt x="438988" y="32690"/>
                </a:lnTo>
                <a:close/>
                <a:moveTo>
                  <a:pt x="547802" y="229"/>
                </a:moveTo>
                <a:lnTo>
                  <a:pt x="545287" y="17602"/>
                </a:lnTo>
                <a:lnTo>
                  <a:pt x="564718" y="17602"/>
                </a:lnTo>
                <a:lnTo>
                  <a:pt x="566090" y="8915"/>
                </a:lnTo>
                <a:lnTo>
                  <a:pt x="558775" y="229"/>
                </a:lnTo>
                <a:lnTo>
                  <a:pt x="601980" y="229"/>
                </a:lnTo>
                <a:lnTo>
                  <a:pt x="599465" y="17602"/>
                </a:lnTo>
                <a:lnTo>
                  <a:pt x="623468" y="17602"/>
                </a:lnTo>
                <a:lnTo>
                  <a:pt x="620497" y="39319"/>
                </a:lnTo>
                <a:lnTo>
                  <a:pt x="596494" y="39319"/>
                </a:lnTo>
                <a:lnTo>
                  <a:pt x="593979" y="56693"/>
                </a:lnTo>
                <a:lnTo>
                  <a:pt x="613639" y="56693"/>
                </a:lnTo>
                <a:lnTo>
                  <a:pt x="610667" y="78410"/>
                </a:lnTo>
                <a:lnTo>
                  <a:pt x="590779" y="78410"/>
                </a:lnTo>
                <a:lnTo>
                  <a:pt x="588493" y="95783"/>
                </a:lnTo>
                <a:lnTo>
                  <a:pt x="608152" y="95783"/>
                </a:lnTo>
                <a:lnTo>
                  <a:pt x="605180" y="117500"/>
                </a:lnTo>
                <a:lnTo>
                  <a:pt x="585292" y="117500"/>
                </a:lnTo>
                <a:lnTo>
                  <a:pt x="582320" y="139217"/>
                </a:lnTo>
                <a:lnTo>
                  <a:pt x="610667" y="139217"/>
                </a:lnTo>
                <a:lnTo>
                  <a:pt x="607695" y="160934"/>
                </a:lnTo>
                <a:lnTo>
                  <a:pt x="524942" y="160934"/>
                </a:lnTo>
                <a:lnTo>
                  <a:pt x="524485" y="164821"/>
                </a:lnTo>
                <a:lnTo>
                  <a:pt x="491566" y="164821"/>
                </a:lnTo>
                <a:lnTo>
                  <a:pt x="509626" y="35662"/>
                </a:lnTo>
                <a:lnTo>
                  <a:pt x="503453" y="37262"/>
                </a:lnTo>
                <a:lnTo>
                  <a:pt x="507111" y="11201"/>
                </a:lnTo>
                <a:close/>
                <a:moveTo>
                  <a:pt x="239954" y="229"/>
                </a:moveTo>
                <a:lnTo>
                  <a:pt x="283388" y="229"/>
                </a:lnTo>
                <a:lnTo>
                  <a:pt x="285445" y="17602"/>
                </a:lnTo>
                <a:lnTo>
                  <a:pt x="298247" y="17602"/>
                </a:lnTo>
                <a:lnTo>
                  <a:pt x="296418" y="229"/>
                </a:lnTo>
                <a:lnTo>
                  <a:pt x="339852" y="229"/>
                </a:lnTo>
                <a:lnTo>
                  <a:pt x="341681" y="17602"/>
                </a:lnTo>
                <a:lnTo>
                  <a:pt x="354711" y="17602"/>
                </a:lnTo>
                <a:lnTo>
                  <a:pt x="361569" y="229"/>
                </a:lnTo>
                <a:lnTo>
                  <a:pt x="405003" y="229"/>
                </a:lnTo>
                <a:lnTo>
                  <a:pt x="398145" y="17602"/>
                </a:lnTo>
                <a:lnTo>
                  <a:pt x="411175" y="17602"/>
                </a:lnTo>
                <a:lnTo>
                  <a:pt x="406832" y="48006"/>
                </a:lnTo>
                <a:lnTo>
                  <a:pt x="359054" y="48006"/>
                </a:lnTo>
                <a:lnTo>
                  <a:pt x="360426" y="39319"/>
                </a:lnTo>
                <a:lnTo>
                  <a:pt x="273558" y="39319"/>
                </a:lnTo>
                <a:lnTo>
                  <a:pt x="272186" y="48006"/>
                </a:lnTo>
                <a:lnTo>
                  <a:pt x="224409" y="48006"/>
                </a:lnTo>
                <a:lnTo>
                  <a:pt x="228752" y="17602"/>
                </a:lnTo>
                <a:lnTo>
                  <a:pt x="242011" y="17602"/>
                </a:lnTo>
                <a:close/>
                <a:moveTo>
                  <a:pt x="126644" y="229"/>
                </a:moveTo>
                <a:lnTo>
                  <a:pt x="167792" y="229"/>
                </a:lnTo>
                <a:lnTo>
                  <a:pt x="161620" y="17602"/>
                </a:lnTo>
                <a:lnTo>
                  <a:pt x="202082" y="17602"/>
                </a:lnTo>
                <a:lnTo>
                  <a:pt x="199111" y="39319"/>
                </a:lnTo>
                <a:lnTo>
                  <a:pt x="192481" y="39319"/>
                </a:lnTo>
                <a:lnTo>
                  <a:pt x="186538" y="82753"/>
                </a:lnTo>
                <a:lnTo>
                  <a:pt x="165049" y="114529"/>
                </a:lnTo>
                <a:lnTo>
                  <a:pt x="187909" y="164821"/>
                </a:lnTo>
                <a:lnTo>
                  <a:pt x="153162" y="164821"/>
                </a:lnTo>
                <a:lnTo>
                  <a:pt x="144475" y="145618"/>
                </a:lnTo>
                <a:lnTo>
                  <a:pt x="131445" y="164821"/>
                </a:lnTo>
                <a:lnTo>
                  <a:pt x="92354" y="164821"/>
                </a:lnTo>
                <a:lnTo>
                  <a:pt x="128930" y="111328"/>
                </a:lnTo>
                <a:lnTo>
                  <a:pt x="110185" y="69723"/>
                </a:lnTo>
                <a:lnTo>
                  <a:pt x="144932" y="69723"/>
                </a:lnTo>
                <a:lnTo>
                  <a:pt x="149733" y="80696"/>
                </a:lnTo>
                <a:lnTo>
                  <a:pt x="152705" y="76352"/>
                </a:lnTo>
                <a:lnTo>
                  <a:pt x="157734" y="39319"/>
                </a:lnTo>
                <a:lnTo>
                  <a:pt x="153848" y="39319"/>
                </a:lnTo>
                <a:lnTo>
                  <a:pt x="146075" y="61036"/>
                </a:lnTo>
                <a:lnTo>
                  <a:pt x="111328" y="61036"/>
                </a:lnTo>
                <a:lnTo>
                  <a:pt x="130988" y="5486"/>
                </a:lnTo>
                <a:close/>
                <a:moveTo>
                  <a:pt x="37490" y="229"/>
                </a:moveTo>
                <a:lnTo>
                  <a:pt x="76581" y="229"/>
                </a:lnTo>
                <a:lnTo>
                  <a:pt x="75209" y="8915"/>
                </a:lnTo>
                <a:lnTo>
                  <a:pt x="85954" y="8915"/>
                </a:lnTo>
                <a:lnTo>
                  <a:pt x="82982" y="30632"/>
                </a:lnTo>
                <a:lnTo>
                  <a:pt x="72238" y="30632"/>
                </a:lnTo>
                <a:lnTo>
                  <a:pt x="71095" y="39319"/>
                </a:lnTo>
                <a:lnTo>
                  <a:pt x="81153" y="39319"/>
                </a:lnTo>
                <a:lnTo>
                  <a:pt x="92583" y="8915"/>
                </a:lnTo>
                <a:lnTo>
                  <a:pt x="118643" y="8915"/>
                </a:lnTo>
                <a:lnTo>
                  <a:pt x="107213" y="39319"/>
                </a:lnTo>
                <a:lnTo>
                  <a:pt x="112471" y="39319"/>
                </a:lnTo>
                <a:lnTo>
                  <a:pt x="109271" y="61036"/>
                </a:lnTo>
                <a:lnTo>
                  <a:pt x="59207" y="61036"/>
                </a:lnTo>
                <a:lnTo>
                  <a:pt x="56007" y="67437"/>
                </a:lnTo>
                <a:lnTo>
                  <a:pt x="101727" y="67437"/>
                </a:lnTo>
                <a:lnTo>
                  <a:pt x="98755" y="89154"/>
                </a:lnTo>
                <a:lnTo>
                  <a:pt x="78867" y="106528"/>
                </a:lnTo>
                <a:lnTo>
                  <a:pt x="77953" y="112014"/>
                </a:lnTo>
                <a:lnTo>
                  <a:pt x="102641" y="108814"/>
                </a:lnTo>
                <a:lnTo>
                  <a:pt x="99670" y="130531"/>
                </a:lnTo>
                <a:lnTo>
                  <a:pt x="74981" y="133731"/>
                </a:lnTo>
                <a:lnTo>
                  <a:pt x="72923" y="149733"/>
                </a:lnTo>
                <a:cubicBezTo>
                  <a:pt x="72314" y="154000"/>
                  <a:pt x="70295" y="157582"/>
                  <a:pt x="66866" y="160477"/>
                </a:cubicBezTo>
                <a:cubicBezTo>
                  <a:pt x="63437" y="163373"/>
                  <a:pt x="59512" y="164821"/>
                  <a:pt x="55093" y="164821"/>
                </a:cubicBezTo>
                <a:lnTo>
                  <a:pt x="22860" y="164821"/>
                </a:lnTo>
                <a:lnTo>
                  <a:pt x="33376" y="152248"/>
                </a:lnTo>
                <a:lnTo>
                  <a:pt x="33604" y="152705"/>
                </a:lnTo>
                <a:lnTo>
                  <a:pt x="35433" y="138989"/>
                </a:lnTo>
                <a:lnTo>
                  <a:pt x="0" y="143561"/>
                </a:lnTo>
                <a:lnTo>
                  <a:pt x="2972" y="121844"/>
                </a:lnTo>
                <a:lnTo>
                  <a:pt x="38405" y="117272"/>
                </a:lnTo>
                <a:lnTo>
                  <a:pt x="40005" y="106528"/>
                </a:lnTo>
                <a:lnTo>
                  <a:pt x="39776" y="106528"/>
                </a:lnTo>
                <a:lnTo>
                  <a:pt x="59436" y="89154"/>
                </a:lnTo>
                <a:lnTo>
                  <a:pt x="45034" y="89154"/>
                </a:lnTo>
                <a:lnTo>
                  <a:pt x="35204" y="108814"/>
                </a:lnTo>
                <a:lnTo>
                  <a:pt x="457" y="108814"/>
                </a:lnTo>
                <a:lnTo>
                  <a:pt x="24460" y="61036"/>
                </a:lnTo>
                <a:lnTo>
                  <a:pt x="7087" y="61036"/>
                </a:lnTo>
                <a:lnTo>
                  <a:pt x="10287" y="39319"/>
                </a:lnTo>
                <a:lnTo>
                  <a:pt x="36347" y="39319"/>
                </a:lnTo>
                <a:lnTo>
                  <a:pt x="37490" y="30632"/>
                </a:lnTo>
                <a:lnTo>
                  <a:pt x="20117" y="30632"/>
                </a:lnTo>
                <a:lnTo>
                  <a:pt x="23089" y="8915"/>
                </a:lnTo>
                <a:lnTo>
                  <a:pt x="40462" y="8915"/>
                </a:lnTo>
                <a:lnTo>
                  <a:pt x="41148" y="4572"/>
                </a:lnTo>
                <a:close/>
                <a:moveTo>
                  <a:pt x="709574" y="0"/>
                </a:moveTo>
                <a:lnTo>
                  <a:pt x="761695" y="0"/>
                </a:lnTo>
                <a:lnTo>
                  <a:pt x="760095" y="10973"/>
                </a:lnTo>
                <a:lnTo>
                  <a:pt x="833933" y="10973"/>
                </a:lnTo>
                <a:lnTo>
                  <a:pt x="830732" y="32918"/>
                </a:lnTo>
                <a:lnTo>
                  <a:pt x="756895" y="32918"/>
                </a:lnTo>
                <a:lnTo>
                  <a:pt x="755523" y="43663"/>
                </a:lnTo>
                <a:lnTo>
                  <a:pt x="824560" y="43663"/>
                </a:lnTo>
                <a:lnTo>
                  <a:pt x="814730" y="113157"/>
                </a:lnTo>
                <a:lnTo>
                  <a:pt x="641452" y="113157"/>
                </a:lnTo>
                <a:lnTo>
                  <a:pt x="651281" y="43663"/>
                </a:lnTo>
                <a:lnTo>
                  <a:pt x="712089" y="43663"/>
                </a:lnTo>
                <a:lnTo>
                  <a:pt x="716890" y="8915"/>
                </a:lnTo>
                <a:close/>
              </a:path>
            </a:pathLst>
          </a:custGeom>
          <a:solidFill>
            <a:srgbClr val="1B8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060365" y="1477723"/>
            <a:ext cx="8859377" cy="1866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通过生活实例及部分呈周期变化的函数，得到周期函数及周期、最小正周期的概念，并能认识三角函数是刻画周期现象的重要模型．</a:t>
            </a:r>
          </a:p>
          <a:p>
            <a:pPr>
              <a:lnSpc>
                <a:spcPct val="150000"/>
              </a:lnSpc>
            </a:pP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对周期变化的函数有初步的了解与认识，能够用数学刻画生活中的周期变化，用数学的观点和从数学的角度认识实际问题．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060365" y="4071451"/>
            <a:ext cx="3005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周期函数及周期的概念．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0365" y="5373216"/>
            <a:ext cx="6083717" cy="4955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识别身边的周期现象，并用周期函数刻画周期现象．</a:t>
            </a:r>
            <a:endParaRPr lang="en-US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28140" y="4798695"/>
            <a:ext cx="196723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“东升西落”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357245" y="4942840"/>
            <a:ext cx="19481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“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昼夜循环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030335" y="4942246"/>
            <a:ext cx="165989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草枯草荣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”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034530" y="4942246"/>
            <a:ext cx="1960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“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冬去春来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”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149090" y="5878830"/>
            <a:ext cx="403098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zh-CN" sz="20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周而复始，始而复周的周期变化</a:t>
            </a:r>
            <a:r>
              <a:rPr lang="en-US" altLang="zh-CN" sz="20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</a:p>
        </p:txBody>
      </p:sp>
      <p:sp>
        <p:nvSpPr>
          <p:cNvPr id="11" name="虚尾箭头 10"/>
          <p:cNvSpPr/>
          <p:nvPr/>
        </p:nvSpPr>
        <p:spPr>
          <a:xfrm rot="5400000">
            <a:off x="5892800" y="5396230"/>
            <a:ext cx="388620" cy="36004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4" name="Picture 2" descr="https://iknow-pic.cdn.bcebos.com/14ce36d3d539b6003b8970d5f950352ac65cb7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5286" y="1880910"/>
            <a:ext cx="4067175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gimg2.baidu.com/image_search/src=http%3A%2F%2Fimage.imufu.cn%2Fforum%2F201112%2F08%2F221821fzgzmxdkhn5dv5gd.jpg&amp;refer=http%3A%2F%2Fimage.imufu.cn&amp;app=2002&amp;size=f9999,10000&amp;q=a80&amp;n=0&amp;g=0n&amp;fmt=auto?sec=1653527720&amp;t=57294694ff43427a78710aaeb698f1a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1134" y="1909058"/>
            <a:ext cx="4248472" cy="249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3683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圆角矩形 107"/>
          <p:cNvSpPr/>
          <p:nvPr/>
        </p:nvSpPr>
        <p:spPr>
          <a:xfrm>
            <a:off x="1414680" y="1041300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461442" y="954980"/>
            <a:ext cx="83192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在日常生活或是自然界中，你感受到了哪些周期变化的实例？请举例说明，并交流周期变化有哪些特征？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1640034" y="1074311"/>
            <a:ext cx="754837" cy="735681"/>
            <a:chOff x="1232300" y="1685698"/>
            <a:chExt cx="754837" cy="735681"/>
          </a:xfrm>
        </p:grpSpPr>
        <p:sp>
          <p:nvSpPr>
            <p:cNvPr id="81" name="Shape 16880"/>
            <p:cNvSpPr/>
            <p:nvPr/>
          </p:nvSpPr>
          <p:spPr>
            <a:xfrm>
              <a:off x="1323568" y="1685698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任意多边形 81"/>
            <p:cNvSpPr/>
            <p:nvPr/>
          </p:nvSpPr>
          <p:spPr>
            <a:xfrm>
              <a:off x="1232300" y="2174329"/>
              <a:ext cx="754837" cy="247050"/>
            </a:xfrm>
            <a:custGeom>
              <a:avLst/>
              <a:gdLst/>
              <a:ahLst/>
              <a:cxnLst/>
              <a:rect l="l" t="t" r="r" b="b"/>
              <a:pathLst>
                <a:path w="754837" h="247050">
                  <a:moveTo>
                    <a:pt x="338299" y="113833"/>
                  </a:moveTo>
                  <a:lnTo>
                    <a:pt x="472221" y="113833"/>
                  </a:lnTo>
                  <a:lnTo>
                    <a:pt x="467287" y="147314"/>
                  </a:lnTo>
                  <a:lnTo>
                    <a:pt x="447903" y="147314"/>
                  </a:lnTo>
                  <a:lnTo>
                    <a:pt x="446141" y="161058"/>
                  </a:lnTo>
                  <a:lnTo>
                    <a:pt x="472573" y="161058"/>
                  </a:lnTo>
                  <a:lnTo>
                    <a:pt x="467991" y="194186"/>
                  </a:lnTo>
                  <a:lnTo>
                    <a:pt x="441560" y="194186"/>
                  </a:lnTo>
                  <a:lnTo>
                    <a:pt x="439445" y="207578"/>
                  </a:lnTo>
                  <a:lnTo>
                    <a:pt x="612838" y="207578"/>
                  </a:lnTo>
                  <a:lnTo>
                    <a:pt x="608257" y="241059"/>
                  </a:lnTo>
                  <a:lnTo>
                    <a:pt x="387286" y="241059"/>
                  </a:lnTo>
                  <a:lnTo>
                    <a:pt x="370370" y="218856"/>
                  </a:lnTo>
                  <a:lnTo>
                    <a:pt x="364026" y="240706"/>
                  </a:lnTo>
                  <a:lnTo>
                    <a:pt x="313629" y="240706"/>
                  </a:lnTo>
                  <a:lnTo>
                    <a:pt x="336185" y="165640"/>
                  </a:lnTo>
                  <a:lnTo>
                    <a:pt x="329488" y="154362"/>
                  </a:lnTo>
                  <a:lnTo>
                    <a:pt x="389401" y="154362"/>
                  </a:lnTo>
                  <a:lnTo>
                    <a:pt x="383762" y="174098"/>
                  </a:lnTo>
                  <a:lnTo>
                    <a:pt x="384467" y="174098"/>
                  </a:lnTo>
                  <a:lnTo>
                    <a:pt x="392573" y="185023"/>
                  </a:lnTo>
                  <a:lnTo>
                    <a:pt x="397859" y="147314"/>
                  </a:lnTo>
                  <a:lnTo>
                    <a:pt x="333365" y="147314"/>
                  </a:lnTo>
                  <a:close/>
                  <a:moveTo>
                    <a:pt x="144494" y="100441"/>
                  </a:moveTo>
                  <a:lnTo>
                    <a:pt x="137093" y="154010"/>
                  </a:lnTo>
                  <a:lnTo>
                    <a:pt x="156829" y="154010"/>
                  </a:lnTo>
                  <a:lnTo>
                    <a:pt x="164230" y="100441"/>
                  </a:lnTo>
                  <a:close/>
                  <a:moveTo>
                    <a:pt x="529313" y="87049"/>
                  </a:moveTo>
                  <a:lnTo>
                    <a:pt x="576186" y="87049"/>
                  </a:lnTo>
                  <a:lnTo>
                    <a:pt x="567728" y="147314"/>
                  </a:lnTo>
                  <a:lnTo>
                    <a:pt x="607199" y="200882"/>
                  </a:lnTo>
                  <a:lnTo>
                    <a:pt x="553631" y="200882"/>
                  </a:lnTo>
                  <a:lnTo>
                    <a:pt x="538476" y="176213"/>
                  </a:lnTo>
                  <a:lnTo>
                    <a:pt x="513454" y="200882"/>
                  </a:lnTo>
                  <a:lnTo>
                    <a:pt x="466582" y="200882"/>
                  </a:lnTo>
                  <a:lnTo>
                    <a:pt x="520855" y="147314"/>
                  </a:lnTo>
                  <a:close/>
                  <a:moveTo>
                    <a:pt x="94802" y="70485"/>
                  </a:moveTo>
                  <a:lnTo>
                    <a:pt x="222380" y="70485"/>
                  </a:lnTo>
                  <a:lnTo>
                    <a:pt x="206521" y="183966"/>
                  </a:lnTo>
                  <a:lnTo>
                    <a:pt x="78943" y="183966"/>
                  </a:lnTo>
                  <a:close/>
                  <a:moveTo>
                    <a:pt x="408432" y="63437"/>
                  </a:moveTo>
                  <a:lnTo>
                    <a:pt x="406670" y="76829"/>
                  </a:lnTo>
                  <a:lnTo>
                    <a:pt x="427110" y="76829"/>
                  </a:lnTo>
                  <a:lnTo>
                    <a:pt x="428872" y="63437"/>
                  </a:lnTo>
                  <a:close/>
                  <a:moveTo>
                    <a:pt x="27136" y="53569"/>
                  </a:moveTo>
                  <a:lnTo>
                    <a:pt x="87401" y="53569"/>
                  </a:lnTo>
                  <a:lnTo>
                    <a:pt x="60264" y="247050"/>
                  </a:lnTo>
                  <a:lnTo>
                    <a:pt x="0" y="247050"/>
                  </a:lnTo>
                  <a:close/>
                  <a:moveTo>
                    <a:pt x="413718" y="26784"/>
                  </a:moveTo>
                  <a:lnTo>
                    <a:pt x="411603" y="40176"/>
                  </a:lnTo>
                  <a:lnTo>
                    <a:pt x="432044" y="40176"/>
                  </a:lnTo>
                  <a:lnTo>
                    <a:pt x="434159" y="26784"/>
                  </a:lnTo>
                  <a:close/>
                  <a:moveTo>
                    <a:pt x="754837" y="18679"/>
                  </a:moveTo>
                  <a:lnTo>
                    <a:pt x="726291" y="222733"/>
                  </a:lnTo>
                  <a:lnTo>
                    <a:pt x="659330" y="222733"/>
                  </a:lnTo>
                  <a:lnTo>
                    <a:pt x="681532" y="64846"/>
                  </a:lnTo>
                  <a:lnTo>
                    <a:pt x="654043" y="68723"/>
                  </a:lnTo>
                  <a:lnTo>
                    <a:pt x="659330" y="32071"/>
                  </a:lnTo>
                  <a:close/>
                  <a:moveTo>
                    <a:pt x="103965" y="6696"/>
                  </a:moveTo>
                  <a:lnTo>
                    <a:pt x="301675" y="6696"/>
                  </a:lnTo>
                  <a:lnTo>
                    <a:pt x="271014" y="223790"/>
                  </a:lnTo>
                  <a:cubicBezTo>
                    <a:pt x="270075" y="230603"/>
                    <a:pt x="267020" y="236184"/>
                    <a:pt x="261851" y="240530"/>
                  </a:cubicBezTo>
                  <a:cubicBezTo>
                    <a:pt x="256682" y="244877"/>
                    <a:pt x="250691" y="247050"/>
                    <a:pt x="243878" y="247050"/>
                  </a:cubicBezTo>
                  <a:lnTo>
                    <a:pt x="180794" y="247050"/>
                  </a:lnTo>
                  <a:lnTo>
                    <a:pt x="212159" y="214274"/>
                  </a:lnTo>
                  <a:lnTo>
                    <a:pt x="236477" y="40176"/>
                  </a:lnTo>
                  <a:lnTo>
                    <a:pt x="99031" y="40176"/>
                  </a:lnTo>
                  <a:close/>
                  <a:moveTo>
                    <a:pt x="494776" y="0"/>
                  </a:moveTo>
                  <a:lnTo>
                    <a:pt x="635393" y="0"/>
                  </a:lnTo>
                  <a:lnTo>
                    <a:pt x="630812" y="33480"/>
                  </a:lnTo>
                  <a:lnTo>
                    <a:pt x="592045" y="33480"/>
                  </a:lnTo>
                  <a:lnTo>
                    <a:pt x="585349" y="50397"/>
                  </a:lnTo>
                  <a:lnTo>
                    <a:pt x="624468" y="50397"/>
                  </a:lnTo>
                  <a:lnTo>
                    <a:pt x="610019" y="154010"/>
                  </a:lnTo>
                  <a:lnTo>
                    <a:pt x="580415" y="154010"/>
                  </a:lnTo>
                  <a:lnTo>
                    <a:pt x="574424" y="147314"/>
                  </a:lnTo>
                  <a:lnTo>
                    <a:pt x="584292" y="77181"/>
                  </a:lnTo>
                  <a:lnTo>
                    <a:pt x="524027" y="77181"/>
                  </a:lnTo>
                  <a:lnTo>
                    <a:pt x="514159" y="147314"/>
                  </a:lnTo>
                  <a:lnTo>
                    <a:pt x="506758" y="154010"/>
                  </a:lnTo>
                  <a:lnTo>
                    <a:pt x="476802" y="154010"/>
                  </a:lnTo>
                  <a:lnTo>
                    <a:pt x="491252" y="50397"/>
                  </a:lnTo>
                  <a:lnTo>
                    <a:pt x="525084" y="50397"/>
                  </a:lnTo>
                  <a:lnTo>
                    <a:pt x="531780" y="33480"/>
                  </a:lnTo>
                  <a:lnTo>
                    <a:pt x="490194" y="33480"/>
                  </a:lnTo>
                  <a:close/>
                  <a:moveTo>
                    <a:pt x="354158" y="0"/>
                  </a:moveTo>
                  <a:lnTo>
                    <a:pt x="488080" y="0"/>
                  </a:lnTo>
                  <a:lnTo>
                    <a:pt x="473630" y="103965"/>
                  </a:lnTo>
                  <a:lnTo>
                    <a:pt x="353101" y="103965"/>
                  </a:lnTo>
                  <a:lnTo>
                    <a:pt x="365788" y="13392"/>
                  </a:lnTo>
                  <a:close/>
                  <a:moveTo>
                    <a:pt x="31013" y="0"/>
                  </a:moveTo>
                  <a:lnTo>
                    <a:pt x="91278" y="0"/>
                  </a:lnTo>
                  <a:lnTo>
                    <a:pt x="91630" y="46873"/>
                  </a:lnTo>
                  <a:lnTo>
                    <a:pt x="31365" y="46873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342678" y="3287909"/>
            <a:ext cx="964907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海水会发生</a:t>
            </a:r>
            <a:r>
              <a:rPr lang="zh-CN" altLang="en-US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潮汐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现象，大约在每一昼夜的时间里，潮水会涨落两次，这是一种周期变化；钟表上的时针、分针和秒针每经过一周就会重复，这也是一种周期</a:t>
            </a:r>
            <a:r>
              <a:rPr lang="zh-CN" altLang="en-US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变化，周期变化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是每隔一段时间就重复出现的变化． </a:t>
            </a:r>
          </a:p>
          <a:p>
            <a:endParaRPr lang="zh-CN" altLang="en-US" sz="2000">
              <a:solidFill>
                <a:srgbClr val="1B829B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1" name="流程图: 手动输入 7"/>
          <p:cNvSpPr/>
          <p:nvPr/>
        </p:nvSpPr>
        <p:spPr>
          <a:xfrm>
            <a:off x="1801061" y="2726748"/>
            <a:ext cx="970822" cy="310354"/>
          </a:xfrm>
          <a:custGeom>
            <a:avLst/>
            <a:gdLst>
              <a:gd name="connsiteX0" fmla="*/ 310 w 10621"/>
              <a:gd name="connsiteY0" fmla="*/ 4679 h 10281"/>
              <a:gd name="connsiteX1" fmla="*/ 10621 w 10621"/>
              <a:gd name="connsiteY1" fmla="*/ 0 h 10281"/>
              <a:gd name="connsiteX2" fmla="*/ 10000 w 10621"/>
              <a:gd name="connsiteY2" fmla="*/ 10281 h 10281"/>
              <a:gd name="connsiteX3" fmla="*/ 0 w 10621"/>
              <a:gd name="connsiteY3" fmla="*/ 10281 h 10281"/>
              <a:gd name="connsiteX4" fmla="*/ 310 w 10621"/>
              <a:gd name="connsiteY4" fmla="*/ 4679 h 10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" h="10281">
                <a:moveTo>
                  <a:pt x="310" y="4679"/>
                </a:moveTo>
                <a:lnTo>
                  <a:pt x="10621" y="0"/>
                </a:lnTo>
                <a:lnTo>
                  <a:pt x="10000" y="10281"/>
                </a:lnTo>
                <a:lnTo>
                  <a:pt x="0" y="10281"/>
                </a:lnTo>
                <a:cubicBezTo>
                  <a:pt x="86" y="8414"/>
                  <a:pt x="224" y="6546"/>
                  <a:pt x="310" y="467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任意多边形 91"/>
          <p:cNvSpPr/>
          <p:nvPr/>
        </p:nvSpPr>
        <p:spPr>
          <a:xfrm>
            <a:off x="1940702" y="2707717"/>
            <a:ext cx="697356" cy="275919"/>
          </a:xfrm>
          <a:custGeom>
            <a:avLst/>
            <a:gdLst/>
            <a:ahLst/>
            <a:cxnLst/>
            <a:rect l="l" t="t" r="r" b="b"/>
            <a:pathLst>
              <a:path w="829666" h="328270">
                <a:moveTo>
                  <a:pt x="113386" y="244145"/>
                </a:moveTo>
                <a:lnTo>
                  <a:pt x="107900" y="284836"/>
                </a:lnTo>
                <a:lnTo>
                  <a:pt x="246888" y="284836"/>
                </a:lnTo>
                <a:lnTo>
                  <a:pt x="252375" y="244145"/>
                </a:lnTo>
                <a:close/>
                <a:moveTo>
                  <a:pt x="23318" y="208483"/>
                </a:moveTo>
                <a:lnTo>
                  <a:pt x="351587" y="208483"/>
                </a:lnTo>
                <a:lnTo>
                  <a:pt x="336042" y="320497"/>
                </a:lnTo>
                <a:lnTo>
                  <a:pt x="7773" y="320497"/>
                </a:lnTo>
                <a:close/>
                <a:moveTo>
                  <a:pt x="579120" y="193396"/>
                </a:moveTo>
                <a:lnTo>
                  <a:pt x="665988" y="193396"/>
                </a:lnTo>
                <a:lnTo>
                  <a:pt x="663702" y="209398"/>
                </a:lnTo>
                <a:lnTo>
                  <a:pt x="802691" y="209398"/>
                </a:lnTo>
                <a:lnTo>
                  <a:pt x="798119" y="241859"/>
                </a:lnTo>
                <a:lnTo>
                  <a:pt x="723596" y="241859"/>
                </a:lnTo>
                <a:lnTo>
                  <a:pt x="795376" y="323698"/>
                </a:lnTo>
                <a:lnTo>
                  <a:pt x="708965" y="323698"/>
                </a:lnTo>
                <a:lnTo>
                  <a:pt x="656844" y="256946"/>
                </a:lnTo>
                <a:lnTo>
                  <a:pt x="646786" y="328270"/>
                </a:lnTo>
                <a:lnTo>
                  <a:pt x="559918" y="328270"/>
                </a:lnTo>
                <a:lnTo>
                  <a:pt x="569976" y="257404"/>
                </a:lnTo>
                <a:lnTo>
                  <a:pt x="500025" y="323698"/>
                </a:lnTo>
                <a:lnTo>
                  <a:pt x="413157" y="323698"/>
                </a:lnTo>
                <a:lnTo>
                  <a:pt x="510998" y="241859"/>
                </a:lnTo>
                <a:lnTo>
                  <a:pt x="433274" y="241859"/>
                </a:lnTo>
                <a:lnTo>
                  <a:pt x="437846" y="209398"/>
                </a:lnTo>
                <a:lnTo>
                  <a:pt x="576834" y="209398"/>
                </a:lnTo>
                <a:close/>
                <a:moveTo>
                  <a:pt x="137160" y="138074"/>
                </a:moveTo>
                <a:lnTo>
                  <a:pt x="117501" y="160020"/>
                </a:lnTo>
                <a:lnTo>
                  <a:pt x="267005" y="160020"/>
                </a:lnTo>
                <a:lnTo>
                  <a:pt x="250546" y="138074"/>
                </a:lnTo>
                <a:close/>
                <a:moveTo>
                  <a:pt x="564033" y="113386"/>
                </a:moveTo>
                <a:lnTo>
                  <a:pt x="564033" y="114757"/>
                </a:lnTo>
                <a:lnTo>
                  <a:pt x="630327" y="135788"/>
                </a:lnTo>
                <a:lnTo>
                  <a:pt x="703022" y="114757"/>
                </a:lnTo>
                <a:lnTo>
                  <a:pt x="703022" y="113386"/>
                </a:lnTo>
                <a:close/>
                <a:moveTo>
                  <a:pt x="78182" y="95098"/>
                </a:moveTo>
                <a:lnTo>
                  <a:pt x="300381" y="95098"/>
                </a:lnTo>
                <a:lnTo>
                  <a:pt x="379934" y="193853"/>
                </a:lnTo>
                <a:lnTo>
                  <a:pt x="293066" y="193853"/>
                </a:lnTo>
                <a:lnTo>
                  <a:pt x="277978" y="174650"/>
                </a:lnTo>
                <a:lnTo>
                  <a:pt x="274778" y="198882"/>
                </a:lnTo>
                <a:lnTo>
                  <a:pt x="102870" y="198882"/>
                </a:lnTo>
                <a:lnTo>
                  <a:pt x="106528" y="171907"/>
                </a:lnTo>
                <a:lnTo>
                  <a:pt x="86868" y="193853"/>
                </a:lnTo>
                <a:lnTo>
                  <a:pt x="0" y="193853"/>
                </a:lnTo>
                <a:lnTo>
                  <a:pt x="89154" y="106985"/>
                </a:lnTo>
                <a:close/>
                <a:moveTo>
                  <a:pt x="492710" y="65380"/>
                </a:moveTo>
                <a:lnTo>
                  <a:pt x="570891" y="65380"/>
                </a:lnTo>
                <a:lnTo>
                  <a:pt x="569062" y="76810"/>
                </a:lnTo>
                <a:lnTo>
                  <a:pt x="708051" y="76810"/>
                </a:lnTo>
                <a:lnTo>
                  <a:pt x="709880" y="65380"/>
                </a:lnTo>
                <a:lnTo>
                  <a:pt x="788061" y="65380"/>
                </a:lnTo>
                <a:lnTo>
                  <a:pt x="786232" y="76810"/>
                </a:lnTo>
                <a:lnTo>
                  <a:pt x="821436" y="76810"/>
                </a:lnTo>
                <a:lnTo>
                  <a:pt x="816407" y="113386"/>
                </a:lnTo>
                <a:lnTo>
                  <a:pt x="781660" y="113386"/>
                </a:lnTo>
                <a:lnTo>
                  <a:pt x="778917" y="133045"/>
                </a:lnTo>
                <a:lnTo>
                  <a:pt x="697078" y="156820"/>
                </a:lnTo>
                <a:lnTo>
                  <a:pt x="813664" y="193396"/>
                </a:lnTo>
                <a:lnTo>
                  <a:pt x="674675" y="193396"/>
                </a:lnTo>
                <a:lnTo>
                  <a:pt x="624840" y="177851"/>
                </a:lnTo>
                <a:lnTo>
                  <a:pt x="570434" y="193396"/>
                </a:lnTo>
                <a:lnTo>
                  <a:pt x="431445" y="193396"/>
                </a:lnTo>
                <a:lnTo>
                  <a:pt x="558089" y="156820"/>
                </a:lnTo>
                <a:lnTo>
                  <a:pt x="483566" y="133045"/>
                </a:lnTo>
                <a:lnTo>
                  <a:pt x="486309" y="113386"/>
                </a:lnTo>
                <a:lnTo>
                  <a:pt x="451562" y="113386"/>
                </a:lnTo>
                <a:lnTo>
                  <a:pt x="456591" y="76810"/>
                </a:lnTo>
                <a:lnTo>
                  <a:pt x="490881" y="76810"/>
                </a:lnTo>
                <a:close/>
                <a:moveTo>
                  <a:pt x="225400" y="914"/>
                </a:moveTo>
                <a:lnTo>
                  <a:pt x="320955" y="914"/>
                </a:lnTo>
                <a:lnTo>
                  <a:pt x="310439" y="20117"/>
                </a:lnTo>
                <a:lnTo>
                  <a:pt x="405080" y="20117"/>
                </a:lnTo>
                <a:lnTo>
                  <a:pt x="400050" y="58064"/>
                </a:lnTo>
                <a:lnTo>
                  <a:pt x="355702" y="58064"/>
                </a:lnTo>
                <a:lnTo>
                  <a:pt x="369875" y="86868"/>
                </a:lnTo>
                <a:lnTo>
                  <a:pt x="300381" y="86868"/>
                </a:lnTo>
                <a:lnTo>
                  <a:pt x="287579" y="61265"/>
                </a:lnTo>
                <a:lnTo>
                  <a:pt x="274320" y="85954"/>
                </a:lnTo>
                <a:lnTo>
                  <a:pt x="196139" y="85954"/>
                </a:lnTo>
                <a:lnTo>
                  <a:pt x="235458" y="14630"/>
                </a:lnTo>
                <a:close/>
                <a:moveTo>
                  <a:pt x="42977" y="914"/>
                </a:moveTo>
                <a:lnTo>
                  <a:pt x="138532" y="914"/>
                </a:lnTo>
                <a:lnTo>
                  <a:pt x="128474" y="19202"/>
                </a:lnTo>
                <a:lnTo>
                  <a:pt x="213970" y="19202"/>
                </a:lnTo>
                <a:lnTo>
                  <a:pt x="208941" y="57150"/>
                </a:lnTo>
                <a:lnTo>
                  <a:pt x="173279" y="57150"/>
                </a:lnTo>
                <a:lnTo>
                  <a:pt x="187452" y="85954"/>
                </a:lnTo>
                <a:lnTo>
                  <a:pt x="117958" y="85954"/>
                </a:lnTo>
                <a:lnTo>
                  <a:pt x="105614" y="60808"/>
                </a:lnTo>
                <a:lnTo>
                  <a:pt x="91898" y="85954"/>
                </a:lnTo>
                <a:lnTo>
                  <a:pt x="13716" y="85954"/>
                </a:lnTo>
                <a:lnTo>
                  <a:pt x="53036" y="14630"/>
                </a:lnTo>
                <a:close/>
                <a:moveTo>
                  <a:pt x="589636" y="0"/>
                </a:moveTo>
                <a:lnTo>
                  <a:pt x="693420" y="0"/>
                </a:lnTo>
                <a:lnTo>
                  <a:pt x="690677" y="19202"/>
                </a:lnTo>
                <a:lnTo>
                  <a:pt x="829666" y="19202"/>
                </a:lnTo>
                <a:lnTo>
                  <a:pt x="823722" y="61265"/>
                </a:lnTo>
                <a:lnTo>
                  <a:pt x="729082" y="61265"/>
                </a:lnTo>
                <a:lnTo>
                  <a:pt x="731368" y="45263"/>
                </a:lnTo>
                <a:lnTo>
                  <a:pt x="557632" y="45263"/>
                </a:lnTo>
                <a:lnTo>
                  <a:pt x="555346" y="61265"/>
                </a:lnTo>
                <a:lnTo>
                  <a:pt x="459791" y="61265"/>
                </a:lnTo>
                <a:lnTo>
                  <a:pt x="465735" y="19202"/>
                </a:lnTo>
                <a:lnTo>
                  <a:pt x="603352" y="19202"/>
                </a:lnTo>
                <a:lnTo>
                  <a:pt x="604724" y="10058"/>
                </a:lnTo>
                <a:close/>
              </a:path>
            </a:pathLst>
          </a:custGeom>
          <a:gradFill flip="none" rotWithShape="1">
            <a:gsLst>
              <a:gs pos="0">
                <a:srgbClr val="00B050"/>
              </a:gs>
              <a:gs pos="96891">
                <a:srgbClr val="00B050"/>
              </a:gs>
              <a:gs pos="40000">
                <a:srgbClr val="75DD77"/>
              </a:gs>
              <a:gs pos="27000">
                <a:srgbClr val="33E559">
                  <a:alpha val="75294"/>
                </a:srgbClr>
              </a:gs>
              <a:gs pos="64000">
                <a:srgbClr val="00B050"/>
              </a:gs>
            </a:gsLst>
            <a:lin ang="2700000" scaled="1"/>
          </a:gradFill>
          <a:ln>
            <a:noFill/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3600">
              <a:solidFill>
                <a:srgbClr val="00B050"/>
              </a:solidFill>
              <a:latin typeface="优设标题黑" panose="00000500000000000000" pitchFamily="2" charset="-122"/>
              <a:ea typeface="优设标题黑" panose="00000500000000000000" pitchFamily="2" charset="-122"/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1342678" y="2924944"/>
            <a:ext cx="9649072" cy="2105284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1801061" y="2707717"/>
            <a:ext cx="970822" cy="329385"/>
            <a:chOff x="4384800" y="3559669"/>
            <a:chExt cx="1142388" cy="387596"/>
          </a:xfrm>
        </p:grpSpPr>
        <p:sp>
          <p:nvSpPr>
            <p:cNvPr id="96" name="流程图: 手动输入 7"/>
            <p:cNvSpPr/>
            <p:nvPr/>
          </p:nvSpPr>
          <p:spPr>
            <a:xfrm>
              <a:off x="4384800" y="3582063"/>
              <a:ext cx="1142388" cy="365202"/>
            </a:xfrm>
            <a:custGeom>
              <a:avLst/>
              <a:gdLst>
                <a:gd name="connsiteX0" fmla="*/ 310 w 10621"/>
                <a:gd name="connsiteY0" fmla="*/ 4679 h 10281"/>
                <a:gd name="connsiteX1" fmla="*/ 10621 w 10621"/>
                <a:gd name="connsiteY1" fmla="*/ 0 h 10281"/>
                <a:gd name="connsiteX2" fmla="*/ 10000 w 10621"/>
                <a:gd name="connsiteY2" fmla="*/ 10281 h 10281"/>
                <a:gd name="connsiteX3" fmla="*/ 0 w 10621"/>
                <a:gd name="connsiteY3" fmla="*/ 10281 h 10281"/>
                <a:gd name="connsiteX4" fmla="*/ 310 w 10621"/>
                <a:gd name="connsiteY4" fmla="*/ 4679 h 10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任意多边形 97"/>
            <p:cNvSpPr/>
            <p:nvPr/>
          </p:nvSpPr>
          <p:spPr>
            <a:xfrm>
              <a:off x="4549119" y="3559669"/>
              <a:ext cx="820594" cy="324681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3" grpId="0"/>
      <p:bldP spid="7" grpId="0"/>
      <p:bldP spid="91" grpId="0" animBg="1"/>
      <p:bldP spid="92" grpId="0" animBg="1"/>
      <p:bldP spid="9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圆角矩形 107"/>
          <p:cNvSpPr/>
          <p:nvPr/>
        </p:nvSpPr>
        <p:spPr>
          <a:xfrm>
            <a:off x="1414680" y="757327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419445" y="899437"/>
            <a:ext cx="8319243" cy="481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我们怎样从数学的角度刻画周期变化呢？</a:t>
            </a:r>
          </a:p>
        </p:txBody>
      </p:sp>
      <p:sp>
        <p:nvSpPr>
          <p:cNvPr id="6" name="矩形 5"/>
          <p:cNvSpPr/>
          <p:nvPr/>
        </p:nvSpPr>
        <p:spPr>
          <a:xfrm>
            <a:off x="1702718" y="3189685"/>
            <a:ext cx="91681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对于每一个实数</a:t>
            </a:r>
            <a:r>
              <a:rPr lang="zh-CN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，其函数值</a:t>
            </a:r>
            <a:r>
              <a:rPr lang="zh-CN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=[</a:t>
            </a:r>
            <a:r>
              <a:rPr lang="zh-CN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]是不超过</a:t>
            </a:r>
            <a:r>
              <a:rPr lang="zh-CN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的最大整数，它不是偶数就是奇数．</a:t>
            </a:r>
          </a:p>
        </p:txBody>
      </p:sp>
      <p:sp>
        <p:nvSpPr>
          <p:cNvPr id="77" name="矩形 76"/>
          <p:cNvSpPr/>
          <p:nvPr/>
        </p:nvSpPr>
        <p:spPr>
          <a:xfrm>
            <a:off x="2653688" y="1928988"/>
            <a:ext cx="80632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讨论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的图象和性质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1519309" y="796186"/>
            <a:ext cx="756000" cy="735681"/>
            <a:chOff x="2318754" y="1685698"/>
            <a:chExt cx="756000" cy="735681"/>
          </a:xfrm>
        </p:grpSpPr>
        <p:sp>
          <p:nvSpPr>
            <p:cNvPr id="84" name="Shape 16880"/>
            <p:cNvSpPr/>
            <p:nvPr/>
          </p:nvSpPr>
          <p:spPr>
            <a:xfrm>
              <a:off x="2405555" y="1685698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2318754" y="2174329"/>
              <a:ext cx="756000" cy="247050"/>
            </a:xfrm>
            <a:custGeom>
              <a:avLst/>
              <a:gdLst/>
              <a:ahLst/>
              <a:cxnLst/>
              <a:rect l="l" t="t" r="r" b="b"/>
              <a:pathLst>
                <a:path w="878186" h="247050">
                  <a:moveTo>
                    <a:pt x="338299" y="113833"/>
                  </a:moveTo>
                  <a:lnTo>
                    <a:pt x="472221" y="113833"/>
                  </a:lnTo>
                  <a:lnTo>
                    <a:pt x="467287" y="147314"/>
                  </a:lnTo>
                  <a:lnTo>
                    <a:pt x="447903" y="147314"/>
                  </a:lnTo>
                  <a:lnTo>
                    <a:pt x="446141" y="161058"/>
                  </a:lnTo>
                  <a:lnTo>
                    <a:pt x="472573" y="161058"/>
                  </a:lnTo>
                  <a:lnTo>
                    <a:pt x="467991" y="194186"/>
                  </a:lnTo>
                  <a:lnTo>
                    <a:pt x="441560" y="194186"/>
                  </a:lnTo>
                  <a:lnTo>
                    <a:pt x="439445" y="207578"/>
                  </a:lnTo>
                  <a:lnTo>
                    <a:pt x="612838" y="207578"/>
                  </a:lnTo>
                  <a:lnTo>
                    <a:pt x="608257" y="241059"/>
                  </a:lnTo>
                  <a:lnTo>
                    <a:pt x="387286" y="241059"/>
                  </a:lnTo>
                  <a:lnTo>
                    <a:pt x="370370" y="218856"/>
                  </a:lnTo>
                  <a:lnTo>
                    <a:pt x="364026" y="240706"/>
                  </a:lnTo>
                  <a:lnTo>
                    <a:pt x="313629" y="240706"/>
                  </a:lnTo>
                  <a:lnTo>
                    <a:pt x="336185" y="165640"/>
                  </a:lnTo>
                  <a:lnTo>
                    <a:pt x="329488" y="154362"/>
                  </a:lnTo>
                  <a:lnTo>
                    <a:pt x="389401" y="154362"/>
                  </a:lnTo>
                  <a:lnTo>
                    <a:pt x="383762" y="174098"/>
                  </a:lnTo>
                  <a:lnTo>
                    <a:pt x="384467" y="174098"/>
                  </a:lnTo>
                  <a:lnTo>
                    <a:pt x="392573" y="185023"/>
                  </a:lnTo>
                  <a:lnTo>
                    <a:pt x="397859" y="147314"/>
                  </a:lnTo>
                  <a:lnTo>
                    <a:pt x="333365" y="147314"/>
                  </a:lnTo>
                  <a:close/>
                  <a:moveTo>
                    <a:pt x="144494" y="100441"/>
                  </a:moveTo>
                  <a:lnTo>
                    <a:pt x="137093" y="154010"/>
                  </a:lnTo>
                  <a:lnTo>
                    <a:pt x="156829" y="154010"/>
                  </a:lnTo>
                  <a:lnTo>
                    <a:pt x="164230" y="100441"/>
                  </a:lnTo>
                  <a:close/>
                  <a:moveTo>
                    <a:pt x="529313" y="87049"/>
                  </a:moveTo>
                  <a:lnTo>
                    <a:pt x="576186" y="87049"/>
                  </a:lnTo>
                  <a:lnTo>
                    <a:pt x="567728" y="147314"/>
                  </a:lnTo>
                  <a:lnTo>
                    <a:pt x="607199" y="200882"/>
                  </a:lnTo>
                  <a:lnTo>
                    <a:pt x="553631" y="200882"/>
                  </a:lnTo>
                  <a:lnTo>
                    <a:pt x="538476" y="176213"/>
                  </a:lnTo>
                  <a:lnTo>
                    <a:pt x="513454" y="200882"/>
                  </a:lnTo>
                  <a:lnTo>
                    <a:pt x="466582" y="200882"/>
                  </a:lnTo>
                  <a:lnTo>
                    <a:pt x="520855" y="147314"/>
                  </a:lnTo>
                  <a:close/>
                  <a:moveTo>
                    <a:pt x="94802" y="70485"/>
                  </a:moveTo>
                  <a:lnTo>
                    <a:pt x="222380" y="70485"/>
                  </a:lnTo>
                  <a:lnTo>
                    <a:pt x="206521" y="183966"/>
                  </a:lnTo>
                  <a:lnTo>
                    <a:pt x="78943" y="183966"/>
                  </a:lnTo>
                  <a:close/>
                  <a:moveTo>
                    <a:pt x="408432" y="63437"/>
                  </a:moveTo>
                  <a:lnTo>
                    <a:pt x="406670" y="76829"/>
                  </a:lnTo>
                  <a:lnTo>
                    <a:pt x="427110" y="76829"/>
                  </a:lnTo>
                  <a:lnTo>
                    <a:pt x="428872" y="63437"/>
                  </a:lnTo>
                  <a:close/>
                  <a:moveTo>
                    <a:pt x="27136" y="53569"/>
                  </a:moveTo>
                  <a:lnTo>
                    <a:pt x="87401" y="53569"/>
                  </a:lnTo>
                  <a:lnTo>
                    <a:pt x="60264" y="247050"/>
                  </a:lnTo>
                  <a:lnTo>
                    <a:pt x="0" y="247050"/>
                  </a:lnTo>
                  <a:close/>
                  <a:moveTo>
                    <a:pt x="413718" y="26784"/>
                  </a:moveTo>
                  <a:lnTo>
                    <a:pt x="411603" y="40176"/>
                  </a:lnTo>
                  <a:lnTo>
                    <a:pt x="432044" y="40176"/>
                  </a:lnTo>
                  <a:lnTo>
                    <a:pt x="434159" y="26784"/>
                  </a:lnTo>
                  <a:close/>
                  <a:moveTo>
                    <a:pt x="677656" y="21850"/>
                  </a:moveTo>
                  <a:lnTo>
                    <a:pt x="878186" y="21850"/>
                  </a:lnTo>
                  <a:lnTo>
                    <a:pt x="861269" y="142380"/>
                  </a:lnTo>
                  <a:lnTo>
                    <a:pt x="720652" y="142380"/>
                  </a:lnTo>
                  <a:lnTo>
                    <a:pt x="714308" y="189252"/>
                  </a:lnTo>
                  <a:lnTo>
                    <a:pt x="841533" y="189252"/>
                  </a:lnTo>
                  <a:lnTo>
                    <a:pt x="856688" y="175860"/>
                  </a:lnTo>
                  <a:lnTo>
                    <a:pt x="849992" y="222733"/>
                  </a:lnTo>
                  <a:lnTo>
                    <a:pt x="673427" y="222733"/>
                  </a:lnTo>
                  <a:cubicBezTo>
                    <a:pt x="666613" y="222733"/>
                    <a:pt x="661209" y="220442"/>
                    <a:pt x="657215" y="215860"/>
                  </a:cubicBezTo>
                  <a:cubicBezTo>
                    <a:pt x="653221" y="211279"/>
                    <a:pt x="651694" y="205581"/>
                    <a:pt x="652634" y="198768"/>
                  </a:cubicBezTo>
                  <a:lnTo>
                    <a:pt x="665321" y="108899"/>
                  </a:lnTo>
                  <a:lnTo>
                    <a:pt x="798890" y="108899"/>
                  </a:lnTo>
                  <a:lnTo>
                    <a:pt x="806643" y="55331"/>
                  </a:lnTo>
                  <a:lnTo>
                    <a:pt x="739330" y="55331"/>
                  </a:lnTo>
                  <a:lnTo>
                    <a:pt x="736158" y="82115"/>
                  </a:lnTo>
                  <a:lnTo>
                    <a:pt x="669198" y="82115"/>
                  </a:lnTo>
                  <a:close/>
                  <a:moveTo>
                    <a:pt x="103965" y="6696"/>
                  </a:moveTo>
                  <a:lnTo>
                    <a:pt x="301675" y="6696"/>
                  </a:lnTo>
                  <a:lnTo>
                    <a:pt x="271014" y="223790"/>
                  </a:lnTo>
                  <a:cubicBezTo>
                    <a:pt x="270075" y="230603"/>
                    <a:pt x="267020" y="236184"/>
                    <a:pt x="261851" y="240530"/>
                  </a:cubicBezTo>
                  <a:cubicBezTo>
                    <a:pt x="256683" y="244877"/>
                    <a:pt x="250691" y="247050"/>
                    <a:pt x="243878" y="247050"/>
                  </a:cubicBezTo>
                  <a:lnTo>
                    <a:pt x="180794" y="247050"/>
                  </a:lnTo>
                  <a:lnTo>
                    <a:pt x="212159" y="214274"/>
                  </a:lnTo>
                  <a:lnTo>
                    <a:pt x="236477" y="40176"/>
                  </a:lnTo>
                  <a:lnTo>
                    <a:pt x="99031" y="40176"/>
                  </a:lnTo>
                  <a:close/>
                  <a:moveTo>
                    <a:pt x="494776" y="0"/>
                  </a:moveTo>
                  <a:lnTo>
                    <a:pt x="635393" y="0"/>
                  </a:lnTo>
                  <a:lnTo>
                    <a:pt x="630812" y="33480"/>
                  </a:lnTo>
                  <a:lnTo>
                    <a:pt x="592045" y="33480"/>
                  </a:lnTo>
                  <a:lnTo>
                    <a:pt x="585349" y="50397"/>
                  </a:lnTo>
                  <a:lnTo>
                    <a:pt x="624468" y="50397"/>
                  </a:lnTo>
                  <a:lnTo>
                    <a:pt x="610019" y="154010"/>
                  </a:lnTo>
                  <a:lnTo>
                    <a:pt x="580415" y="154010"/>
                  </a:lnTo>
                  <a:lnTo>
                    <a:pt x="574424" y="147314"/>
                  </a:lnTo>
                  <a:lnTo>
                    <a:pt x="584292" y="77181"/>
                  </a:lnTo>
                  <a:lnTo>
                    <a:pt x="524027" y="77181"/>
                  </a:lnTo>
                  <a:lnTo>
                    <a:pt x="514159" y="147314"/>
                  </a:lnTo>
                  <a:lnTo>
                    <a:pt x="506758" y="154010"/>
                  </a:lnTo>
                  <a:lnTo>
                    <a:pt x="476802" y="154010"/>
                  </a:lnTo>
                  <a:lnTo>
                    <a:pt x="491252" y="50397"/>
                  </a:lnTo>
                  <a:lnTo>
                    <a:pt x="525084" y="50397"/>
                  </a:lnTo>
                  <a:lnTo>
                    <a:pt x="531780" y="33480"/>
                  </a:lnTo>
                  <a:lnTo>
                    <a:pt x="490194" y="33480"/>
                  </a:lnTo>
                  <a:close/>
                  <a:moveTo>
                    <a:pt x="354158" y="0"/>
                  </a:moveTo>
                  <a:lnTo>
                    <a:pt x="488080" y="0"/>
                  </a:lnTo>
                  <a:lnTo>
                    <a:pt x="473630" y="103965"/>
                  </a:lnTo>
                  <a:lnTo>
                    <a:pt x="353101" y="103965"/>
                  </a:lnTo>
                  <a:lnTo>
                    <a:pt x="365788" y="13392"/>
                  </a:lnTo>
                  <a:close/>
                  <a:moveTo>
                    <a:pt x="31013" y="0"/>
                  </a:moveTo>
                  <a:lnTo>
                    <a:pt x="91278" y="0"/>
                  </a:lnTo>
                  <a:lnTo>
                    <a:pt x="91630" y="46873"/>
                  </a:lnTo>
                  <a:lnTo>
                    <a:pt x="31365" y="46873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530634" y="1770368"/>
            <a:ext cx="993090" cy="482418"/>
            <a:chOff x="704477" y="877970"/>
            <a:chExt cx="993090" cy="482418"/>
          </a:xfrm>
        </p:grpSpPr>
        <p:sp>
          <p:nvSpPr>
            <p:cNvPr id="92" name="Shape 16880"/>
            <p:cNvSpPr/>
            <p:nvPr/>
          </p:nvSpPr>
          <p:spPr>
            <a:xfrm>
              <a:off x="704477" y="877970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1246582" y="1097022"/>
              <a:ext cx="450985" cy="263366"/>
            </a:xfrm>
            <a:custGeom>
              <a:avLst/>
              <a:gdLst/>
              <a:ahLst/>
              <a:cxnLst/>
              <a:rect l="l" t="t" r="r" b="b"/>
              <a:pathLst>
                <a:path w="434511" h="253746">
                  <a:moveTo>
                    <a:pt x="434511" y="25375"/>
                  </a:moveTo>
                  <a:lnTo>
                    <a:pt x="405965" y="229429"/>
                  </a:lnTo>
                  <a:lnTo>
                    <a:pt x="339004" y="229429"/>
                  </a:lnTo>
                  <a:lnTo>
                    <a:pt x="361207" y="71542"/>
                  </a:lnTo>
                  <a:lnTo>
                    <a:pt x="333717" y="75419"/>
                  </a:lnTo>
                  <a:lnTo>
                    <a:pt x="339004" y="38767"/>
                  </a:lnTo>
                  <a:close/>
                  <a:moveTo>
                    <a:pt x="214274" y="14802"/>
                  </a:moveTo>
                  <a:lnTo>
                    <a:pt x="254450" y="14802"/>
                  </a:lnTo>
                  <a:lnTo>
                    <a:pt x="228371" y="200530"/>
                  </a:lnTo>
                  <a:lnTo>
                    <a:pt x="188195" y="200530"/>
                  </a:lnTo>
                  <a:close/>
                  <a:moveTo>
                    <a:pt x="253041" y="7048"/>
                  </a:moveTo>
                  <a:lnTo>
                    <a:pt x="308724" y="7048"/>
                  </a:lnTo>
                  <a:lnTo>
                    <a:pt x="277358" y="230838"/>
                  </a:lnTo>
                  <a:cubicBezTo>
                    <a:pt x="276183" y="237417"/>
                    <a:pt x="273011" y="242821"/>
                    <a:pt x="267843" y="247050"/>
                  </a:cubicBezTo>
                  <a:cubicBezTo>
                    <a:pt x="262674" y="251279"/>
                    <a:pt x="256800" y="253394"/>
                    <a:pt x="250221" y="253394"/>
                  </a:cubicBezTo>
                  <a:lnTo>
                    <a:pt x="201939" y="253394"/>
                  </a:lnTo>
                  <a:lnTo>
                    <a:pt x="232600" y="221323"/>
                  </a:lnTo>
                  <a:lnTo>
                    <a:pt x="261499" y="16564"/>
                  </a:lnTo>
                  <a:close/>
                  <a:moveTo>
                    <a:pt x="100793" y="7048"/>
                  </a:moveTo>
                  <a:lnTo>
                    <a:pt x="207930" y="7048"/>
                  </a:lnTo>
                  <a:lnTo>
                    <a:pt x="203349" y="40529"/>
                  </a:lnTo>
                  <a:lnTo>
                    <a:pt x="155067" y="40529"/>
                  </a:lnTo>
                  <a:lnTo>
                    <a:pt x="144846" y="65199"/>
                  </a:lnTo>
                  <a:lnTo>
                    <a:pt x="197358" y="65199"/>
                  </a:lnTo>
                  <a:lnTo>
                    <a:pt x="191719" y="105375"/>
                  </a:lnTo>
                  <a:lnTo>
                    <a:pt x="138855" y="253746"/>
                  </a:lnTo>
                  <a:lnTo>
                    <a:pt x="62731" y="253746"/>
                  </a:lnTo>
                  <a:lnTo>
                    <a:pt x="67313" y="222380"/>
                  </a:lnTo>
                  <a:lnTo>
                    <a:pt x="107489" y="222380"/>
                  </a:lnTo>
                  <a:lnTo>
                    <a:pt x="118414" y="189957"/>
                  </a:lnTo>
                  <a:lnTo>
                    <a:pt x="106784" y="189957"/>
                  </a:lnTo>
                  <a:lnTo>
                    <a:pt x="80352" y="136741"/>
                  </a:lnTo>
                  <a:lnTo>
                    <a:pt x="126520" y="136741"/>
                  </a:lnTo>
                  <a:lnTo>
                    <a:pt x="132511" y="149428"/>
                  </a:lnTo>
                  <a:lnTo>
                    <a:pt x="149780" y="98679"/>
                  </a:lnTo>
                  <a:lnTo>
                    <a:pt x="131102" y="98679"/>
                  </a:lnTo>
                  <a:lnTo>
                    <a:pt x="121939" y="120529"/>
                  </a:lnTo>
                  <a:lnTo>
                    <a:pt x="77533" y="120529"/>
                  </a:lnTo>
                  <a:lnTo>
                    <a:pt x="110309" y="40529"/>
                  </a:lnTo>
                  <a:lnTo>
                    <a:pt x="96212" y="40529"/>
                  </a:lnTo>
                  <a:close/>
                  <a:moveTo>
                    <a:pt x="90925" y="0"/>
                  </a:moveTo>
                  <a:lnTo>
                    <a:pt x="85286" y="40176"/>
                  </a:lnTo>
                  <a:lnTo>
                    <a:pt x="54978" y="253394"/>
                  </a:lnTo>
                  <a:lnTo>
                    <a:pt x="0" y="253394"/>
                  </a:lnTo>
                  <a:lnTo>
                    <a:pt x="28546" y="52511"/>
                  </a:lnTo>
                  <a:lnTo>
                    <a:pt x="7753" y="57093"/>
                  </a:lnTo>
                  <a:lnTo>
                    <a:pt x="13392" y="169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548400" y="2482908"/>
            <a:ext cx="944129" cy="564410"/>
            <a:chOff x="1087994" y="2767121"/>
            <a:chExt cx="944129" cy="564410"/>
          </a:xfrm>
        </p:grpSpPr>
        <p:sp>
          <p:nvSpPr>
            <p:cNvPr id="95" name="tree-brain-conceptual-symbol_43233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087994" y="2767121"/>
              <a:ext cx="456384" cy="564410"/>
            </a:xfrm>
            <a:custGeom>
              <a:avLst/>
              <a:gdLst>
                <a:gd name="connsiteX0" fmla="*/ 288559 w 492438"/>
                <a:gd name="connsiteY0" fmla="*/ 280933 h 597730"/>
                <a:gd name="connsiteX1" fmla="*/ 394732 w 492438"/>
                <a:gd name="connsiteY1" fmla="*/ 280933 h 597730"/>
                <a:gd name="connsiteX2" fmla="*/ 394732 w 492438"/>
                <a:gd name="connsiteY2" fmla="*/ 328267 h 597730"/>
                <a:gd name="connsiteX3" fmla="*/ 312950 w 492438"/>
                <a:gd name="connsiteY3" fmla="*/ 346913 h 597730"/>
                <a:gd name="connsiteX4" fmla="*/ 275646 w 492438"/>
                <a:gd name="connsiteY4" fmla="*/ 313923 h 597730"/>
                <a:gd name="connsiteX5" fmla="*/ 1379 w 492438"/>
                <a:gd name="connsiteY5" fmla="*/ 180698 h 597730"/>
                <a:gd name="connsiteX6" fmla="*/ 54543 w 492438"/>
                <a:gd name="connsiteY6" fmla="*/ 180698 h 597730"/>
                <a:gd name="connsiteX7" fmla="*/ 122075 w 492438"/>
                <a:gd name="connsiteY7" fmla="*/ 226510 h 597730"/>
                <a:gd name="connsiteX8" fmla="*/ 78969 w 492438"/>
                <a:gd name="connsiteY8" fmla="*/ 243690 h 597730"/>
                <a:gd name="connsiteX9" fmla="*/ 455103 w 492438"/>
                <a:gd name="connsiteY9" fmla="*/ 134719 h 597730"/>
                <a:gd name="connsiteX10" fmla="*/ 492438 w 492438"/>
                <a:gd name="connsiteY10" fmla="*/ 196358 h 597730"/>
                <a:gd name="connsiteX11" fmla="*/ 403407 w 492438"/>
                <a:gd name="connsiteY11" fmla="*/ 202092 h 597730"/>
                <a:gd name="connsiteX12" fmla="*/ 389048 w 492438"/>
                <a:gd name="connsiteY12" fmla="*/ 240796 h 597730"/>
                <a:gd name="connsiteX13" fmla="*/ 429255 w 492438"/>
                <a:gd name="connsiteY13" fmla="*/ 245096 h 597730"/>
                <a:gd name="connsiteX14" fmla="*/ 401971 w 492438"/>
                <a:gd name="connsiteY14" fmla="*/ 232195 h 597730"/>
                <a:gd name="connsiteX15" fmla="*/ 407715 w 492438"/>
                <a:gd name="connsiteY15" fmla="*/ 212126 h 597730"/>
                <a:gd name="connsiteX16" fmla="*/ 486694 w 492438"/>
                <a:gd name="connsiteY16" fmla="*/ 209260 h 597730"/>
                <a:gd name="connsiteX17" fmla="*/ 479514 w 492438"/>
                <a:gd name="connsiteY17" fmla="*/ 278066 h 597730"/>
                <a:gd name="connsiteX18" fmla="*/ 407715 w 492438"/>
                <a:gd name="connsiteY18" fmla="*/ 278066 h 597730"/>
                <a:gd name="connsiteX19" fmla="*/ 374688 w 492438"/>
                <a:gd name="connsiteY19" fmla="*/ 250830 h 597730"/>
                <a:gd name="connsiteX20" fmla="*/ 327300 w 492438"/>
                <a:gd name="connsiteY20" fmla="*/ 268032 h 597730"/>
                <a:gd name="connsiteX21" fmla="*/ 291401 w 492438"/>
                <a:gd name="connsiteY21" fmla="*/ 266598 h 597730"/>
                <a:gd name="connsiteX22" fmla="*/ 322993 w 492438"/>
                <a:gd name="connsiteY22" fmla="*/ 236495 h 597730"/>
                <a:gd name="connsiteX23" fmla="*/ 252630 w 492438"/>
                <a:gd name="connsiteY23" fmla="*/ 233629 h 597730"/>
                <a:gd name="connsiteX24" fmla="*/ 277041 w 492438"/>
                <a:gd name="connsiteY24" fmla="*/ 265165 h 597730"/>
                <a:gd name="connsiteX25" fmla="*/ 255502 w 492438"/>
                <a:gd name="connsiteY25" fmla="*/ 312469 h 597730"/>
                <a:gd name="connsiteX26" fmla="*/ 255502 w 492438"/>
                <a:gd name="connsiteY26" fmla="*/ 507421 h 597730"/>
                <a:gd name="connsiteX27" fmla="*/ 322993 w 492438"/>
                <a:gd name="connsiteY27" fmla="*/ 526057 h 597730"/>
                <a:gd name="connsiteX28" fmla="*/ 322993 w 492438"/>
                <a:gd name="connsiteY28" fmla="*/ 548992 h 597730"/>
                <a:gd name="connsiteX29" fmla="*/ 452231 w 492438"/>
                <a:gd name="connsiteY29" fmla="*/ 548992 h 597730"/>
                <a:gd name="connsiteX30" fmla="*/ 452231 w 492438"/>
                <a:gd name="connsiteY30" fmla="*/ 597730 h 597730"/>
                <a:gd name="connsiteX31" fmla="*/ 20001 w 492438"/>
                <a:gd name="connsiteY31" fmla="*/ 597730 h 597730"/>
                <a:gd name="connsiteX32" fmla="*/ 20001 w 492438"/>
                <a:gd name="connsiteY32" fmla="*/ 548992 h 597730"/>
                <a:gd name="connsiteX33" fmla="*/ 157855 w 492438"/>
                <a:gd name="connsiteY33" fmla="*/ 548992 h 597730"/>
                <a:gd name="connsiteX34" fmla="*/ 157855 w 492438"/>
                <a:gd name="connsiteY34" fmla="*/ 538958 h 597730"/>
                <a:gd name="connsiteX35" fmla="*/ 216730 w 492438"/>
                <a:gd name="connsiteY35" fmla="*/ 507421 h 597730"/>
                <a:gd name="connsiteX36" fmla="*/ 209550 w 492438"/>
                <a:gd name="connsiteY36" fmla="*/ 313903 h 597730"/>
                <a:gd name="connsiteX37" fmla="*/ 137751 w 492438"/>
                <a:gd name="connsiteY37" fmla="*/ 313903 h 597730"/>
                <a:gd name="connsiteX38" fmla="*/ 98980 w 492438"/>
                <a:gd name="connsiteY38" fmla="*/ 288100 h 597730"/>
                <a:gd name="connsiteX39" fmla="*/ 98980 w 492438"/>
                <a:gd name="connsiteY39" fmla="*/ 246530 h 597730"/>
                <a:gd name="connsiteX40" fmla="*/ 124827 w 492438"/>
                <a:gd name="connsiteY40" fmla="*/ 233629 h 597730"/>
                <a:gd name="connsiteX41" fmla="*/ 185139 w 492438"/>
                <a:gd name="connsiteY41" fmla="*/ 259431 h 597730"/>
                <a:gd name="connsiteX42" fmla="*/ 223910 w 492438"/>
                <a:gd name="connsiteY42" fmla="*/ 270899 h 597730"/>
                <a:gd name="connsiteX43" fmla="*/ 228218 w 492438"/>
                <a:gd name="connsiteY43" fmla="*/ 252264 h 597730"/>
                <a:gd name="connsiteX44" fmla="*/ 179395 w 492438"/>
                <a:gd name="connsiteY44" fmla="*/ 233629 h 597730"/>
                <a:gd name="connsiteX45" fmla="*/ 183703 w 492438"/>
                <a:gd name="connsiteY45" fmla="*/ 200659 h 597730"/>
                <a:gd name="connsiteX46" fmla="*/ 256937 w 492438"/>
                <a:gd name="connsiteY46" fmla="*/ 202092 h 597730"/>
                <a:gd name="connsiteX47" fmla="*/ 321557 w 492438"/>
                <a:gd name="connsiteY47" fmla="*/ 164822 h 597730"/>
                <a:gd name="connsiteX48" fmla="*/ 386176 w 492438"/>
                <a:gd name="connsiteY48" fmla="*/ 184891 h 597730"/>
                <a:gd name="connsiteX49" fmla="*/ 391932 w 492438"/>
                <a:gd name="connsiteY49" fmla="*/ 42991 h 597730"/>
                <a:gd name="connsiteX50" fmla="*/ 452206 w 492438"/>
                <a:gd name="connsiteY50" fmla="*/ 107490 h 597730"/>
                <a:gd name="connsiteX51" fmla="*/ 391932 w 492438"/>
                <a:gd name="connsiteY51" fmla="*/ 159089 h 597730"/>
                <a:gd name="connsiteX52" fmla="*/ 357489 w 492438"/>
                <a:gd name="connsiteY52" fmla="*/ 159089 h 597730"/>
                <a:gd name="connsiteX53" fmla="*/ 357489 w 492438"/>
                <a:gd name="connsiteY53" fmla="*/ 126123 h 597730"/>
                <a:gd name="connsiteX54" fmla="*/ 376145 w 492438"/>
                <a:gd name="connsiteY54" fmla="*/ 100323 h 597730"/>
                <a:gd name="connsiteX55" fmla="*/ 374710 w 492438"/>
                <a:gd name="connsiteY55" fmla="*/ 58757 h 597730"/>
                <a:gd name="connsiteX56" fmla="*/ 129202 w 492438"/>
                <a:gd name="connsiteY56" fmla="*/ 12874 h 597730"/>
                <a:gd name="connsiteX57" fmla="*/ 129202 w 492438"/>
                <a:gd name="connsiteY57" fmla="*/ 65917 h 597730"/>
                <a:gd name="connsiteX58" fmla="*/ 68908 w 492438"/>
                <a:gd name="connsiteY58" fmla="*/ 67351 h 597730"/>
                <a:gd name="connsiteX59" fmla="*/ 109104 w 492438"/>
                <a:gd name="connsiteY59" fmla="*/ 91722 h 597730"/>
                <a:gd name="connsiteX60" fmla="*/ 71779 w 492438"/>
                <a:gd name="connsiteY60" fmla="*/ 164835 h 597730"/>
                <a:gd name="connsiteX61" fmla="*/ 0 w 492438"/>
                <a:gd name="connsiteY61" fmla="*/ 164835 h 597730"/>
                <a:gd name="connsiteX62" fmla="*/ 7178 w 492438"/>
                <a:gd name="connsiteY62" fmla="*/ 103191 h 597730"/>
                <a:gd name="connsiteX63" fmla="*/ 83264 w 492438"/>
                <a:gd name="connsiteY63" fmla="*/ 103191 h 597730"/>
                <a:gd name="connsiteX64" fmla="*/ 24405 w 492438"/>
                <a:gd name="connsiteY64" fmla="*/ 77386 h 597730"/>
                <a:gd name="connsiteX65" fmla="*/ 41632 w 492438"/>
                <a:gd name="connsiteY65" fmla="*/ 47280 h 597730"/>
                <a:gd name="connsiteX66" fmla="*/ 295671 w 492438"/>
                <a:gd name="connsiteY66" fmla="*/ 2759 h 597730"/>
                <a:gd name="connsiteX67" fmla="*/ 357488 w 492438"/>
                <a:gd name="connsiteY67" fmla="*/ 12802 h 597730"/>
                <a:gd name="connsiteX68" fmla="*/ 353175 w 492438"/>
                <a:gd name="connsiteY68" fmla="*/ 104619 h 597730"/>
                <a:gd name="connsiteX69" fmla="*/ 321548 w 492438"/>
                <a:gd name="connsiteY69" fmla="*/ 151962 h 597730"/>
                <a:gd name="connsiteX70" fmla="*/ 301421 w 492438"/>
                <a:gd name="connsiteY70" fmla="*/ 143354 h 597730"/>
                <a:gd name="connsiteX71" fmla="*/ 302859 w 492438"/>
                <a:gd name="connsiteY71" fmla="*/ 88838 h 597730"/>
                <a:gd name="connsiteX72" fmla="*/ 249667 w 492438"/>
                <a:gd name="connsiteY72" fmla="*/ 71622 h 597730"/>
                <a:gd name="connsiteX73" fmla="*/ 150656 w 492438"/>
                <a:gd name="connsiteY73" fmla="*/ 0 h 597730"/>
                <a:gd name="connsiteX74" fmla="*/ 229638 w 492438"/>
                <a:gd name="connsiteY74" fmla="*/ 0 h 597730"/>
                <a:gd name="connsiteX75" fmla="*/ 266976 w 492438"/>
                <a:gd name="connsiteY75" fmla="*/ 17192 h 597730"/>
                <a:gd name="connsiteX76" fmla="*/ 242563 w 492438"/>
                <a:gd name="connsiteY76" fmla="*/ 54441 h 597730"/>
                <a:gd name="connsiteX77" fmla="*/ 223894 w 492438"/>
                <a:gd name="connsiteY77" fmla="*/ 83094 h 597730"/>
                <a:gd name="connsiteX78" fmla="*/ 282772 w 492438"/>
                <a:gd name="connsiteY78" fmla="*/ 101719 h 597730"/>
                <a:gd name="connsiteX79" fmla="*/ 282772 w 492438"/>
                <a:gd name="connsiteY79" fmla="*/ 138968 h 597730"/>
                <a:gd name="connsiteX80" fmla="*/ 269848 w 492438"/>
                <a:gd name="connsiteY80" fmla="*/ 173352 h 597730"/>
                <a:gd name="connsiteX81" fmla="*/ 193737 w 492438"/>
                <a:gd name="connsiteY81" fmla="*/ 177650 h 597730"/>
                <a:gd name="connsiteX82" fmla="*/ 193737 w 492438"/>
                <a:gd name="connsiteY82" fmla="*/ 164756 h 597730"/>
                <a:gd name="connsiteX83" fmla="*/ 179377 w 492438"/>
                <a:gd name="connsiteY83" fmla="*/ 159026 h 597730"/>
                <a:gd name="connsiteX84" fmla="*/ 166453 w 492438"/>
                <a:gd name="connsiteY84" fmla="*/ 202005 h 597730"/>
                <a:gd name="connsiteX85" fmla="*/ 129115 w 492438"/>
                <a:gd name="connsiteY85" fmla="*/ 216332 h 597730"/>
                <a:gd name="connsiteX86" fmla="*/ 78854 w 492438"/>
                <a:gd name="connsiteY86" fmla="*/ 180516 h 597730"/>
                <a:gd name="connsiteX87" fmla="*/ 98959 w 492438"/>
                <a:gd name="connsiteY87" fmla="*/ 141834 h 597730"/>
                <a:gd name="connsiteX88" fmla="*/ 130552 w 492438"/>
                <a:gd name="connsiteY88" fmla="*/ 151862 h 597730"/>
                <a:gd name="connsiteX89" fmla="*/ 134860 w 492438"/>
                <a:gd name="connsiteY89" fmla="*/ 134670 h 597730"/>
                <a:gd name="connsiteX90" fmla="*/ 119063 w 492438"/>
                <a:gd name="connsiteY90" fmla="*/ 121776 h 597730"/>
                <a:gd name="connsiteX91" fmla="*/ 130552 w 492438"/>
                <a:gd name="connsiteY91" fmla="*/ 100286 h 597730"/>
                <a:gd name="connsiteX92" fmla="*/ 193737 w 492438"/>
                <a:gd name="connsiteY92" fmla="*/ 121776 h 597730"/>
                <a:gd name="connsiteX93" fmla="*/ 212406 w 492438"/>
                <a:gd name="connsiteY93" fmla="*/ 113180 h 597730"/>
                <a:gd name="connsiteX94" fmla="*/ 149220 w 492438"/>
                <a:gd name="connsiteY94" fmla="*/ 75931 h 59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92438" h="597730">
                  <a:moveTo>
                    <a:pt x="288559" y="280933"/>
                  </a:moveTo>
                  <a:lnTo>
                    <a:pt x="394732" y="280933"/>
                  </a:lnTo>
                  <a:lnTo>
                    <a:pt x="394732" y="328267"/>
                  </a:lnTo>
                  <a:lnTo>
                    <a:pt x="312950" y="346913"/>
                  </a:lnTo>
                  <a:lnTo>
                    <a:pt x="275646" y="313923"/>
                  </a:lnTo>
                  <a:close/>
                  <a:moveTo>
                    <a:pt x="1379" y="180698"/>
                  </a:moveTo>
                  <a:lnTo>
                    <a:pt x="54543" y="180698"/>
                  </a:lnTo>
                  <a:lnTo>
                    <a:pt x="122075" y="226510"/>
                  </a:lnTo>
                  <a:lnTo>
                    <a:pt x="78969" y="243690"/>
                  </a:lnTo>
                  <a:close/>
                  <a:moveTo>
                    <a:pt x="455103" y="134719"/>
                  </a:moveTo>
                  <a:lnTo>
                    <a:pt x="492438" y="196358"/>
                  </a:lnTo>
                  <a:lnTo>
                    <a:pt x="403407" y="202092"/>
                  </a:lnTo>
                  <a:lnTo>
                    <a:pt x="389048" y="240796"/>
                  </a:lnTo>
                  <a:lnTo>
                    <a:pt x="429255" y="245096"/>
                  </a:lnTo>
                  <a:lnTo>
                    <a:pt x="401971" y="232195"/>
                  </a:lnTo>
                  <a:lnTo>
                    <a:pt x="407715" y="212126"/>
                  </a:lnTo>
                  <a:lnTo>
                    <a:pt x="486694" y="209260"/>
                  </a:lnTo>
                  <a:lnTo>
                    <a:pt x="479514" y="278066"/>
                  </a:lnTo>
                  <a:lnTo>
                    <a:pt x="407715" y="278066"/>
                  </a:lnTo>
                  <a:lnTo>
                    <a:pt x="374688" y="250830"/>
                  </a:lnTo>
                  <a:lnTo>
                    <a:pt x="327300" y="268032"/>
                  </a:lnTo>
                  <a:lnTo>
                    <a:pt x="291401" y="266598"/>
                  </a:lnTo>
                  <a:lnTo>
                    <a:pt x="322993" y="236495"/>
                  </a:lnTo>
                  <a:lnTo>
                    <a:pt x="252630" y="233629"/>
                  </a:lnTo>
                  <a:lnTo>
                    <a:pt x="277041" y="265165"/>
                  </a:lnTo>
                  <a:lnTo>
                    <a:pt x="255502" y="312469"/>
                  </a:lnTo>
                  <a:lnTo>
                    <a:pt x="255502" y="507421"/>
                  </a:lnTo>
                  <a:lnTo>
                    <a:pt x="322993" y="526057"/>
                  </a:lnTo>
                  <a:lnTo>
                    <a:pt x="322993" y="548992"/>
                  </a:lnTo>
                  <a:lnTo>
                    <a:pt x="452231" y="548992"/>
                  </a:lnTo>
                  <a:lnTo>
                    <a:pt x="452231" y="597730"/>
                  </a:lnTo>
                  <a:lnTo>
                    <a:pt x="20001" y="597730"/>
                  </a:lnTo>
                  <a:lnTo>
                    <a:pt x="20001" y="548992"/>
                  </a:lnTo>
                  <a:lnTo>
                    <a:pt x="157855" y="548992"/>
                  </a:lnTo>
                  <a:lnTo>
                    <a:pt x="157855" y="538958"/>
                  </a:lnTo>
                  <a:lnTo>
                    <a:pt x="216730" y="507421"/>
                  </a:lnTo>
                  <a:lnTo>
                    <a:pt x="209550" y="313903"/>
                  </a:lnTo>
                  <a:lnTo>
                    <a:pt x="137751" y="313903"/>
                  </a:lnTo>
                  <a:lnTo>
                    <a:pt x="98980" y="288100"/>
                  </a:lnTo>
                  <a:lnTo>
                    <a:pt x="98980" y="246530"/>
                  </a:lnTo>
                  <a:lnTo>
                    <a:pt x="124827" y="233629"/>
                  </a:lnTo>
                  <a:lnTo>
                    <a:pt x="185139" y="259431"/>
                  </a:lnTo>
                  <a:lnTo>
                    <a:pt x="223910" y="270899"/>
                  </a:lnTo>
                  <a:lnTo>
                    <a:pt x="228218" y="252264"/>
                  </a:lnTo>
                  <a:lnTo>
                    <a:pt x="179395" y="233629"/>
                  </a:lnTo>
                  <a:lnTo>
                    <a:pt x="183703" y="200659"/>
                  </a:lnTo>
                  <a:lnTo>
                    <a:pt x="256937" y="202092"/>
                  </a:lnTo>
                  <a:lnTo>
                    <a:pt x="321557" y="164822"/>
                  </a:lnTo>
                  <a:lnTo>
                    <a:pt x="386176" y="184891"/>
                  </a:lnTo>
                  <a:close/>
                  <a:moveTo>
                    <a:pt x="391932" y="42991"/>
                  </a:moveTo>
                  <a:lnTo>
                    <a:pt x="452206" y="107490"/>
                  </a:lnTo>
                  <a:lnTo>
                    <a:pt x="391932" y="159089"/>
                  </a:lnTo>
                  <a:lnTo>
                    <a:pt x="357489" y="159089"/>
                  </a:lnTo>
                  <a:lnTo>
                    <a:pt x="357489" y="126123"/>
                  </a:lnTo>
                  <a:lnTo>
                    <a:pt x="376145" y="100323"/>
                  </a:lnTo>
                  <a:lnTo>
                    <a:pt x="374710" y="58757"/>
                  </a:lnTo>
                  <a:close/>
                  <a:moveTo>
                    <a:pt x="129202" y="12874"/>
                  </a:moveTo>
                  <a:lnTo>
                    <a:pt x="129202" y="65917"/>
                  </a:lnTo>
                  <a:lnTo>
                    <a:pt x="68908" y="67351"/>
                  </a:lnTo>
                  <a:lnTo>
                    <a:pt x="109104" y="91722"/>
                  </a:lnTo>
                  <a:lnTo>
                    <a:pt x="71779" y="164835"/>
                  </a:lnTo>
                  <a:lnTo>
                    <a:pt x="0" y="164835"/>
                  </a:lnTo>
                  <a:cubicBezTo>
                    <a:pt x="0" y="164835"/>
                    <a:pt x="4307" y="103191"/>
                    <a:pt x="7178" y="103191"/>
                  </a:cubicBezTo>
                  <a:lnTo>
                    <a:pt x="83264" y="103191"/>
                  </a:lnTo>
                  <a:lnTo>
                    <a:pt x="24405" y="77386"/>
                  </a:lnTo>
                  <a:lnTo>
                    <a:pt x="41632" y="47280"/>
                  </a:lnTo>
                  <a:close/>
                  <a:moveTo>
                    <a:pt x="295671" y="2759"/>
                  </a:moveTo>
                  <a:lnTo>
                    <a:pt x="357488" y="12802"/>
                  </a:lnTo>
                  <a:lnTo>
                    <a:pt x="353175" y="104619"/>
                  </a:lnTo>
                  <a:lnTo>
                    <a:pt x="321548" y="151962"/>
                  </a:lnTo>
                  <a:lnTo>
                    <a:pt x="301421" y="143354"/>
                  </a:lnTo>
                  <a:lnTo>
                    <a:pt x="302859" y="88838"/>
                  </a:lnTo>
                  <a:lnTo>
                    <a:pt x="249667" y="71622"/>
                  </a:lnTo>
                  <a:close/>
                  <a:moveTo>
                    <a:pt x="150656" y="0"/>
                  </a:moveTo>
                  <a:lnTo>
                    <a:pt x="229638" y="0"/>
                  </a:lnTo>
                  <a:lnTo>
                    <a:pt x="266976" y="17192"/>
                  </a:lnTo>
                  <a:lnTo>
                    <a:pt x="242563" y="54441"/>
                  </a:lnTo>
                  <a:lnTo>
                    <a:pt x="223894" y="83094"/>
                  </a:lnTo>
                  <a:lnTo>
                    <a:pt x="282772" y="101719"/>
                  </a:lnTo>
                  <a:lnTo>
                    <a:pt x="282772" y="138968"/>
                  </a:lnTo>
                  <a:lnTo>
                    <a:pt x="269848" y="173352"/>
                  </a:lnTo>
                  <a:lnTo>
                    <a:pt x="193737" y="177650"/>
                  </a:lnTo>
                  <a:lnTo>
                    <a:pt x="193737" y="164756"/>
                  </a:lnTo>
                  <a:lnTo>
                    <a:pt x="179377" y="159026"/>
                  </a:lnTo>
                  <a:lnTo>
                    <a:pt x="166453" y="202005"/>
                  </a:lnTo>
                  <a:lnTo>
                    <a:pt x="129115" y="216332"/>
                  </a:lnTo>
                  <a:lnTo>
                    <a:pt x="78854" y="180516"/>
                  </a:lnTo>
                  <a:lnTo>
                    <a:pt x="98959" y="141834"/>
                  </a:lnTo>
                  <a:lnTo>
                    <a:pt x="130552" y="151862"/>
                  </a:lnTo>
                  <a:lnTo>
                    <a:pt x="134860" y="134670"/>
                  </a:lnTo>
                  <a:lnTo>
                    <a:pt x="119063" y="121776"/>
                  </a:lnTo>
                  <a:lnTo>
                    <a:pt x="130552" y="100286"/>
                  </a:lnTo>
                  <a:lnTo>
                    <a:pt x="193737" y="121776"/>
                  </a:lnTo>
                  <a:lnTo>
                    <a:pt x="212406" y="113180"/>
                  </a:lnTo>
                  <a:lnTo>
                    <a:pt x="149220" y="75931"/>
                  </a:ln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任意多边形 95"/>
            <p:cNvSpPr/>
            <p:nvPr/>
          </p:nvSpPr>
          <p:spPr>
            <a:xfrm>
              <a:off x="1396377" y="2988920"/>
              <a:ext cx="635746" cy="273554"/>
            </a:xfrm>
            <a:custGeom>
              <a:avLst/>
              <a:gdLst/>
              <a:ahLst/>
              <a:cxnLst/>
              <a:rect l="l" t="t" r="r" b="b"/>
              <a:pathLst>
                <a:path w="635746" h="252689">
                  <a:moveTo>
                    <a:pt x="241763" y="146609"/>
                  </a:moveTo>
                  <a:lnTo>
                    <a:pt x="295332" y="146609"/>
                  </a:lnTo>
                  <a:lnTo>
                    <a:pt x="294627" y="247050"/>
                  </a:lnTo>
                  <a:lnTo>
                    <a:pt x="241058" y="247050"/>
                  </a:lnTo>
                  <a:close/>
                  <a:moveTo>
                    <a:pt x="27489" y="146609"/>
                  </a:moveTo>
                  <a:lnTo>
                    <a:pt x="81057" y="146609"/>
                  </a:lnTo>
                  <a:lnTo>
                    <a:pt x="53568" y="247050"/>
                  </a:lnTo>
                  <a:lnTo>
                    <a:pt x="0" y="247050"/>
                  </a:lnTo>
                  <a:close/>
                  <a:moveTo>
                    <a:pt x="88811" y="139913"/>
                  </a:moveTo>
                  <a:lnTo>
                    <a:pt x="149075" y="139913"/>
                  </a:lnTo>
                  <a:lnTo>
                    <a:pt x="139560" y="206873"/>
                  </a:lnTo>
                  <a:lnTo>
                    <a:pt x="219913" y="206873"/>
                  </a:lnTo>
                  <a:lnTo>
                    <a:pt x="235067" y="193481"/>
                  </a:lnTo>
                  <a:lnTo>
                    <a:pt x="227666" y="247050"/>
                  </a:lnTo>
                  <a:lnTo>
                    <a:pt x="73656" y="247050"/>
                  </a:lnTo>
                  <a:close/>
                  <a:moveTo>
                    <a:pt x="166697" y="133217"/>
                  </a:moveTo>
                  <a:lnTo>
                    <a:pt x="219913" y="133217"/>
                  </a:lnTo>
                  <a:lnTo>
                    <a:pt x="218151" y="193481"/>
                  </a:lnTo>
                  <a:lnTo>
                    <a:pt x="164934" y="193481"/>
                  </a:lnTo>
                  <a:close/>
                  <a:moveTo>
                    <a:pt x="204406" y="79648"/>
                  </a:moveTo>
                  <a:lnTo>
                    <a:pt x="201587" y="99736"/>
                  </a:lnTo>
                  <a:lnTo>
                    <a:pt x="235067" y="99736"/>
                  </a:lnTo>
                  <a:lnTo>
                    <a:pt x="237886" y="79648"/>
                  </a:lnTo>
                  <a:close/>
                  <a:moveTo>
                    <a:pt x="103965" y="79648"/>
                  </a:moveTo>
                  <a:lnTo>
                    <a:pt x="101146" y="99736"/>
                  </a:lnTo>
                  <a:lnTo>
                    <a:pt x="134626" y="99736"/>
                  </a:lnTo>
                  <a:lnTo>
                    <a:pt x="137445" y="79648"/>
                  </a:lnTo>
                  <a:close/>
                  <a:moveTo>
                    <a:pt x="210750" y="32775"/>
                  </a:moveTo>
                  <a:lnTo>
                    <a:pt x="207930" y="52864"/>
                  </a:lnTo>
                  <a:lnTo>
                    <a:pt x="241411" y="52864"/>
                  </a:lnTo>
                  <a:lnTo>
                    <a:pt x="244230" y="32775"/>
                  </a:lnTo>
                  <a:close/>
                  <a:moveTo>
                    <a:pt x="110309" y="32775"/>
                  </a:moveTo>
                  <a:lnTo>
                    <a:pt x="107489" y="52864"/>
                  </a:lnTo>
                  <a:lnTo>
                    <a:pt x="140970" y="52864"/>
                  </a:lnTo>
                  <a:lnTo>
                    <a:pt x="143789" y="32775"/>
                  </a:lnTo>
                  <a:close/>
                  <a:moveTo>
                    <a:pt x="33832" y="5991"/>
                  </a:moveTo>
                  <a:lnTo>
                    <a:pt x="315067" y="5991"/>
                  </a:lnTo>
                  <a:lnTo>
                    <a:pt x="298151" y="126520"/>
                  </a:lnTo>
                  <a:lnTo>
                    <a:pt x="30308" y="126520"/>
                  </a:lnTo>
                  <a:lnTo>
                    <a:pt x="45462" y="19383"/>
                  </a:lnTo>
                  <a:close/>
                  <a:moveTo>
                    <a:pt x="457066" y="0"/>
                  </a:moveTo>
                  <a:lnTo>
                    <a:pt x="524732" y="0"/>
                  </a:lnTo>
                  <a:lnTo>
                    <a:pt x="521912" y="20441"/>
                  </a:lnTo>
                  <a:lnTo>
                    <a:pt x="635041" y="20441"/>
                  </a:lnTo>
                  <a:lnTo>
                    <a:pt x="631164" y="49339"/>
                  </a:lnTo>
                  <a:lnTo>
                    <a:pt x="517683" y="49339"/>
                  </a:lnTo>
                  <a:lnTo>
                    <a:pt x="514511" y="72599"/>
                  </a:lnTo>
                  <a:lnTo>
                    <a:pt x="551516" y="72599"/>
                  </a:lnTo>
                  <a:lnTo>
                    <a:pt x="564556" y="52511"/>
                  </a:lnTo>
                  <a:lnTo>
                    <a:pt x="617772" y="52511"/>
                  </a:lnTo>
                  <a:lnTo>
                    <a:pt x="605085" y="72599"/>
                  </a:lnTo>
                  <a:lnTo>
                    <a:pt x="635746" y="72599"/>
                  </a:lnTo>
                  <a:lnTo>
                    <a:pt x="631164" y="103260"/>
                  </a:lnTo>
                  <a:lnTo>
                    <a:pt x="458828" y="103260"/>
                  </a:lnTo>
                  <a:lnTo>
                    <a:pt x="444026" y="120177"/>
                  </a:lnTo>
                  <a:lnTo>
                    <a:pt x="621649" y="120177"/>
                  </a:lnTo>
                  <a:lnTo>
                    <a:pt x="617420" y="150133"/>
                  </a:lnTo>
                  <a:lnTo>
                    <a:pt x="478212" y="150133"/>
                  </a:lnTo>
                  <a:lnTo>
                    <a:pt x="473983" y="162468"/>
                  </a:lnTo>
                  <a:lnTo>
                    <a:pt x="615305" y="162468"/>
                  </a:lnTo>
                  <a:lnTo>
                    <a:pt x="605790" y="229429"/>
                  </a:lnTo>
                  <a:cubicBezTo>
                    <a:pt x="604850" y="236242"/>
                    <a:pt x="601795" y="241822"/>
                    <a:pt x="596627" y="246169"/>
                  </a:cubicBezTo>
                  <a:cubicBezTo>
                    <a:pt x="591458" y="250515"/>
                    <a:pt x="585466" y="252689"/>
                    <a:pt x="578653" y="252689"/>
                  </a:cubicBezTo>
                  <a:lnTo>
                    <a:pt x="452132" y="252689"/>
                  </a:lnTo>
                  <a:lnTo>
                    <a:pt x="483498" y="219913"/>
                  </a:lnTo>
                  <a:lnTo>
                    <a:pt x="547287" y="219913"/>
                  </a:lnTo>
                  <a:lnTo>
                    <a:pt x="551164" y="192776"/>
                  </a:lnTo>
                  <a:lnTo>
                    <a:pt x="398564" y="192776"/>
                  </a:lnTo>
                  <a:lnTo>
                    <a:pt x="411603" y="157886"/>
                  </a:lnTo>
                  <a:lnTo>
                    <a:pt x="392572" y="179737"/>
                  </a:lnTo>
                  <a:lnTo>
                    <a:pt x="327021" y="179737"/>
                  </a:lnTo>
                  <a:lnTo>
                    <a:pt x="396802" y="103260"/>
                  </a:lnTo>
                  <a:lnTo>
                    <a:pt x="337242" y="103260"/>
                  </a:lnTo>
                  <a:lnTo>
                    <a:pt x="341823" y="72599"/>
                  </a:lnTo>
                  <a:lnTo>
                    <a:pt x="460590" y="72599"/>
                  </a:lnTo>
                  <a:lnTo>
                    <a:pt x="463762" y="49339"/>
                  </a:lnTo>
                  <a:lnTo>
                    <a:pt x="351691" y="49339"/>
                  </a:lnTo>
                  <a:lnTo>
                    <a:pt x="355568" y="20441"/>
                  </a:lnTo>
                  <a:lnTo>
                    <a:pt x="467991" y="20441"/>
                  </a:lnTo>
                  <a:lnTo>
                    <a:pt x="469049" y="1339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680504" y="2632873"/>
            <a:ext cx="30348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函数</a:t>
            </a:r>
            <a:r>
              <a:rPr lang="zh-CN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=[</a:t>
            </a:r>
            <a:r>
              <a:rPr lang="zh-CN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]是怎样的函数？</a:t>
            </a:r>
            <a:endParaRPr lang="zh-CN" altLang="en-US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80504" y="3693515"/>
            <a:ext cx="31598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作出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的图象</a:t>
            </a:r>
            <a:endParaRPr lang="zh-CN" altLang="en-US" sz="2000"/>
          </a:p>
        </p:txBody>
      </p:sp>
      <p:cxnSp>
        <p:nvCxnSpPr>
          <p:cNvPr id="131" name="直接箭头连接符 130"/>
          <p:cNvCxnSpPr/>
          <p:nvPr/>
        </p:nvCxnSpPr>
        <p:spPr>
          <a:xfrm>
            <a:off x="829750" y="5505746"/>
            <a:ext cx="5976620" cy="0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2" name="直接箭头连接符 131"/>
          <p:cNvCxnSpPr/>
          <p:nvPr/>
        </p:nvCxnSpPr>
        <p:spPr>
          <a:xfrm flipH="1" flipV="1">
            <a:off x="3934966" y="4126473"/>
            <a:ext cx="0" cy="2595258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3" name="椭圆 132"/>
          <p:cNvSpPr/>
          <p:nvPr/>
        </p:nvSpPr>
        <p:spPr>
          <a:xfrm>
            <a:off x="4398859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5027672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5656485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6285298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3255050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>
            <a:off x="2633134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2011217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>
            <a:off x="1389300" y="545174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3872812" y="4923426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3851578" y="6110812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3" name="图片 1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692" y="4864974"/>
            <a:ext cx="796739" cy="250341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711" y="6079618"/>
            <a:ext cx="796739" cy="250341"/>
          </a:xfrm>
          <a:prstGeom prst="rect">
            <a:avLst/>
          </a:prstGeom>
        </p:spPr>
      </p:pic>
      <p:pic>
        <p:nvPicPr>
          <p:cNvPr id="145" name="图片 1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0388" y="4868077"/>
            <a:ext cx="852918" cy="267993"/>
          </a:xfrm>
          <a:prstGeom prst="rect">
            <a:avLst/>
          </a:prstGeom>
        </p:spPr>
      </p:pic>
      <p:pic>
        <p:nvPicPr>
          <p:cNvPr id="146" name="图片 1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1675" y="6101330"/>
            <a:ext cx="796739" cy="250341"/>
          </a:xfrm>
          <a:prstGeom prst="rect">
            <a:avLst/>
          </a:prstGeom>
        </p:spPr>
      </p:pic>
      <p:pic>
        <p:nvPicPr>
          <p:cNvPr id="147" name="图片 1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050" y="6063328"/>
            <a:ext cx="796739" cy="250341"/>
          </a:xfrm>
          <a:prstGeom prst="rect">
            <a:avLst/>
          </a:prstGeom>
        </p:spPr>
      </p:pic>
      <p:pic>
        <p:nvPicPr>
          <p:cNvPr id="148" name="图片 1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770" y="4864974"/>
            <a:ext cx="904539" cy="284212"/>
          </a:xfrm>
          <a:prstGeom prst="rect">
            <a:avLst/>
          </a:prstGeom>
        </p:spPr>
      </p:pic>
      <p:pic>
        <p:nvPicPr>
          <p:cNvPr id="149" name="图片 1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973" y="6055130"/>
            <a:ext cx="796739" cy="250341"/>
          </a:xfrm>
          <a:prstGeom prst="rect">
            <a:avLst/>
          </a:prstGeom>
        </p:spPr>
      </p:pic>
      <p:pic>
        <p:nvPicPr>
          <p:cNvPr id="150" name="图片 1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0593" y="4864974"/>
            <a:ext cx="910220" cy="285998"/>
          </a:xfrm>
          <a:prstGeom prst="rect">
            <a:avLst/>
          </a:prstGeom>
        </p:spPr>
      </p:pic>
      <p:sp>
        <p:nvSpPr>
          <p:cNvPr id="151" name="文本框 150"/>
          <p:cNvSpPr txBox="1"/>
          <p:nvPr/>
        </p:nvSpPr>
        <p:spPr>
          <a:xfrm>
            <a:off x="6193154" y="5628713"/>
            <a:ext cx="86169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52" name="文本框 151"/>
          <p:cNvSpPr txBox="1"/>
          <p:nvPr/>
        </p:nvSpPr>
        <p:spPr>
          <a:xfrm>
            <a:off x="5554383" y="5628713"/>
            <a:ext cx="63563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53" name="文本框 152"/>
          <p:cNvSpPr txBox="1"/>
          <p:nvPr/>
        </p:nvSpPr>
        <p:spPr>
          <a:xfrm>
            <a:off x="4960101" y="5628713"/>
            <a:ext cx="34734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54" name="文本框 153"/>
          <p:cNvSpPr txBox="1"/>
          <p:nvPr/>
        </p:nvSpPr>
        <p:spPr>
          <a:xfrm>
            <a:off x="4314709" y="5628713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3116688" y="5628713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2547267" y="5628713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</a:p>
        </p:txBody>
      </p:sp>
      <p:sp>
        <p:nvSpPr>
          <p:cNvPr id="157" name="文本框 156"/>
          <p:cNvSpPr txBox="1"/>
          <p:nvPr/>
        </p:nvSpPr>
        <p:spPr>
          <a:xfrm>
            <a:off x="1823391" y="5628713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-3</a:t>
            </a:r>
          </a:p>
        </p:txBody>
      </p:sp>
      <p:sp>
        <p:nvSpPr>
          <p:cNvPr id="158" name="文本框 157"/>
          <p:cNvSpPr txBox="1"/>
          <p:nvPr/>
        </p:nvSpPr>
        <p:spPr>
          <a:xfrm>
            <a:off x="1215498" y="5628713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</a:p>
        </p:txBody>
      </p:sp>
      <p:sp>
        <p:nvSpPr>
          <p:cNvPr id="159" name="文本框 158"/>
          <p:cNvSpPr txBox="1"/>
          <p:nvPr/>
        </p:nvSpPr>
        <p:spPr>
          <a:xfrm>
            <a:off x="3909660" y="4686420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60" name="文本框 159"/>
          <p:cNvSpPr txBox="1"/>
          <p:nvPr/>
        </p:nvSpPr>
        <p:spPr>
          <a:xfrm>
            <a:off x="3930615" y="6054572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161" name="文本框 160"/>
          <p:cNvSpPr txBox="1"/>
          <p:nvPr/>
        </p:nvSpPr>
        <p:spPr>
          <a:xfrm>
            <a:off x="3637557" y="5509912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endParaRPr lang="en-US" altLang="zh-CN" sz="1600" b="1" i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2" name="文本框 161"/>
          <p:cNvSpPr txBox="1"/>
          <p:nvPr/>
        </p:nvSpPr>
        <p:spPr>
          <a:xfrm>
            <a:off x="6512598" y="5505746"/>
            <a:ext cx="426085" cy="400110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endParaRPr lang="en-US" altLang="zh-CN" sz="2000" b="1" i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3" name="文本框 162"/>
          <p:cNvSpPr txBox="1"/>
          <p:nvPr/>
        </p:nvSpPr>
        <p:spPr>
          <a:xfrm>
            <a:off x="3653419" y="3966691"/>
            <a:ext cx="426085" cy="400110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endParaRPr lang="en-US" altLang="zh-CN" sz="2000" b="1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4" name="矩形 163"/>
          <p:cNvSpPr/>
          <p:nvPr/>
        </p:nvSpPr>
        <p:spPr>
          <a:xfrm>
            <a:off x="7128042" y="4515761"/>
            <a:ext cx="4716016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当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为偶数时，函数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=1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</a:p>
        </p:txBody>
      </p:sp>
      <p:sp>
        <p:nvSpPr>
          <p:cNvPr id="165" name="矩形 164"/>
          <p:cNvSpPr/>
          <p:nvPr/>
        </p:nvSpPr>
        <p:spPr>
          <a:xfrm>
            <a:off x="7127298" y="5451746"/>
            <a:ext cx="4354195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当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为奇数时，函数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 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</a:p>
        </p:txBody>
      </p:sp>
    </p:spTree>
    <p:extLst>
      <p:ext uri="{BB962C8B-B14F-4D97-AF65-F5344CB8AC3E}">
        <p14:creationId xmlns:p14="http://schemas.microsoft.com/office/powerpoint/2010/main" val="19262111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  <p:cond evt="onBegin" delay="0">
                          <p:tn val="113"/>
                        </p:cond>
                      </p:stCondLst>
                      <p:childTnLst>
                        <p:par>
                          <p:cTn id="1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  <p:cond evt="onBegin" delay="0">
                          <p:tn val="145"/>
                        </p:cond>
                      </p:stCondLst>
                      <p:childTnLst>
                        <p:par>
                          <p:cTn id="1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  <p:cond evt="onBegin" delay="0">
                          <p:tn val="150"/>
                        </p:cond>
                      </p:stCondLst>
                      <p:childTnLst>
                        <p:par>
                          <p:cTn id="1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  <p:cond evt="onBegin" delay="0">
                          <p:tn val="155"/>
                        </p:cond>
                      </p:stCondLst>
                      <p:childTnLst>
                        <p:par>
                          <p:cTn id="1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  <p:cond evt="onBegin" delay="0">
                          <p:tn val="160"/>
                        </p:cond>
                      </p:stCondLst>
                      <p:childTnLst>
                        <p:par>
                          <p:cTn id="1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  <p:cond evt="onBegin" delay="0">
                          <p:tn val="165"/>
                        </p:cond>
                      </p:stCondLst>
                      <p:childTnLst>
                        <p:par>
                          <p:cTn id="1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  <p:cond evt="onBegin" delay="0">
                          <p:tn val="170"/>
                        </p:cond>
                      </p:stCondLst>
                      <p:childTnLst>
                        <p:par>
                          <p:cTn id="1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  <p:cond evt="onBegin" delay="0">
                          <p:tn val="175"/>
                        </p:cond>
                      </p:stCondLst>
                      <p:childTnLst>
                        <p:par>
                          <p:cTn id="1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  <p:cond evt="onBegin" delay="0">
                          <p:tn val="180"/>
                        </p:cond>
                      </p:stCondLst>
                      <p:childTnLst>
                        <p:par>
                          <p:cTn id="1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 nodeType="clickPar">
                      <p:stCondLst>
                        <p:cond delay="indefinite"/>
                        <p:cond evt="onBegin" delay="0">
                          <p:tn val="185"/>
                        </p:cond>
                      </p:stCondLst>
                      <p:childTnLst>
                        <p:par>
                          <p:cTn id="1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3" grpId="0"/>
      <p:bldP spid="6" grpId="0"/>
      <p:bldP spid="77" grpId="0"/>
      <p:bldP spid="2" grpId="0"/>
      <p:bldP spid="5" grpId="0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3" grpId="0"/>
      <p:bldP spid="164" grpId="0"/>
      <p:bldP spid="1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1405330" y="1197917"/>
            <a:ext cx="944129" cy="564410"/>
            <a:chOff x="1087994" y="2767121"/>
            <a:chExt cx="944129" cy="564410"/>
          </a:xfrm>
        </p:grpSpPr>
        <p:sp>
          <p:nvSpPr>
            <p:cNvPr id="80" name="tree-brain-conceptual-symbol_43233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087994" y="2767121"/>
              <a:ext cx="456384" cy="564410"/>
            </a:xfrm>
            <a:custGeom>
              <a:avLst/>
              <a:gdLst>
                <a:gd name="connsiteX0" fmla="*/ 288559 w 492438"/>
                <a:gd name="connsiteY0" fmla="*/ 280933 h 597730"/>
                <a:gd name="connsiteX1" fmla="*/ 394732 w 492438"/>
                <a:gd name="connsiteY1" fmla="*/ 280933 h 597730"/>
                <a:gd name="connsiteX2" fmla="*/ 394732 w 492438"/>
                <a:gd name="connsiteY2" fmla="*/ 328267 h 597730"/>
                <a:gd name="connsiteX3" fmla="*/ 312950 w 492438"/>
                <a:gd name="connsiteY3" fmla="*/ 346913 h 597730"/>
                <a:gd name="connsiteX4" fmla="*/ 275646 w 492438"/>
                <a:gd name="connsiteY4" fmla="*/ 313923 h 597730"/>
                <a:gd name="connsiteX5" fmla="*/ 1379 w 492438"/>
                <a:gd name="connsiteY5" fmla="*/ 180698 h 597730"/>
                <a:gd name="connsiteX6" fmla="*/ 54543 w 492438"/>
                <a:gd name="connsiteY6" fmla="*/ 180698 h 597730"/>
                <a:gd name="connsiteX7" fmla="*/ 122075 w 492438"/>
                <a:gd name="connsiteY7" fmla="*/ 226510 h 597730"/>
                <a:gd name="connsiteX8" fmla="*/ 78969 w 492438"/>
                <a:gd name="connsiteY8" fmla="*/ 243690 h 597730"/>
                <a:gd name="connsiteX9" fmla="*/ 455103 w 492438"/>
                <a:gd name="connsiteY9" fmla="*/ 134719 h 597730"/>
                <a:gd name="connsiteX10" fmla="*/ 492438 w 492438"/>
                <a:gd name="connsiteY10" fmla="*/ 196358 h 597730"/>
                <a:gd name="connsiteX11" fmla="*/ 403407 w 492438"/>
                <a:gd name="connsiteY11" fmla="*/ 202092 h 597730"/>
                <a:gd name="connsiteX12" fmla="*/ 389048 w 492438"/>
                <a:gd name="connsiteY12" fmla="*/ 240796 h 597730"/>
                <a:gd name="connsiteX13" fmla="*/ 429255 w 492438"/>
                <a:gd name="connsiteY13" fmla="*/ 245096 h 597730"/>
                <a:gd name="connsiteX14" fmla="*/ 401971 w 492438"/>
                <a:gd name="connsiteY14" fmla="*/ 232195 h 597730"/>
                <a:gd name="connsiteX15" fmla="*/ 407715 w 492438"/>
                <a:gd name="connsiteY15" fmla="*/ 212126 h 597730"/>
                <a:gd name="connsiteX16" fmla="*/ 486694 w 492438"/>
                <a:gd name="connsiteY16" fmla="*/ 209260 h 597730"/>
                <a:gd name="connsiteX17" fmla="*/ 479514 w 492438"/>
                <a:gd name="connsiteY17" fmla="*/ 278066 h 597730"/>
                <a:gd name="connsiteX18" fmla="*/ 407715 w 492438"/>
                <a:gd name="connsiteY18" fmla="*/ 278066 h 597730"/>
                <a:gd name="connsiteX19" fmla="*/ 374688 w 492438"/>
                <a:gd name="connsiteY19" fmla="*/ 250830 h 597730"/>
                <a:gd name="connsiteX20" fmla="*/ 327300 w 492438"/>
                <a:gd name="connsiteY20" fmla="*/ 268032 h 597730"/>
                <a:gd name="connsiteX21" fmla="*/ 291401 w 492438"/>
                <a:gd name="connsiteY21" fmla="*/ 266598 h 597730"/>
                <a:gd name="connsiteX22" fmla="*/ 322993 w 492438"/>
                <a:gd name="connsiteY22" fmla="*/ 236495 h 597730"/>
                <a:gd name="connsiteX23" fmla="*/ 252630 w 492438"/>
                <a:gd name="connsiteY23" fmla="*/ 233629 h 597730"/>
                <a:gd name="connsiteX24" fmla="*/ 277041 w 492438"/>
                <a:gd name="connsiteY24" fmla="*/ 265165 h 597730"/>
                <a:gd name="connsiteX25" fmla="*/ 255502 w 492438"/>
                <a:gd name="connsiteY25" fmla="*/ 312469 h 597730"/>
                <a:gd name="connsiteX26" fmla="*/ 255502 w 492438"/>
                <a:gd name="connsiteY26" fmla="*/ 507421 h 597730"/>
                <a:gd name="connsiteX27" fmla="*/ 322993 w 492438"/>
                <a:gd name="connsiteY27" fmla="*/ 526057 h 597730"/>
                <a:gd name="connsiteX28" fmla="*/ 322993 w 492438"/>
                <a:gd name="connsiteY28" fmla="*/ 548992 h 597730"/>
                <a:gd name="connsiteX29" fmla="*/ 452231 w 492438"/>
                <a:gd name="connsiteY29" fmla="*/ 548992 h 597730"/>
                <a:gd name="connsiteX30" fmla="*/ 452231 w 492438"/>
                <a:gd name="connsiteY30" fmla="*/ 597730 h 597730"/>
                <a:gd name="connsiteX31" fmla="*/ 20001 w 492438"/>
                <a:gd name="connsiteY31" fmla="*/ 597730 h 597730"/>
                <a:gd name="connsiteX32" fmla="*/ 20001 w 492438"/>
                <a:gd name="connsiteY32" fmla="*/ 548992 h 597730"/>
                <a:gd name="connsiteX33" fmla="*/ 157855 w 492438"/>
                <a:gd name="connsiteY33" fmla="*/ 548992 h 597730"/>
                <a:gd name="connsiteX34" fmla="*/ 157855 w 492438"/>
                <a:gd name="connsiteY34" fmla="*/ 538958 h 597730"/>
                <a:gd name="connsiteX35" fmla="*/ 216730 w 492438"/>
                <a:gd name="connsiteY35" fmla="*/ 507421 h 597730"/>
                <a:gd name="connsiteX36" fmla="*/ 209550 w 492438"/>
                <a:gd name="connsiteY36" fmla="*/ 313903 h 597730"/>
                <a:gd name="connsiteX37" fmla="*/ 137751 w 492438"/>
                <a:gd name="connsiteY37" fmla="*/ 313903 h 597730"/>
                <a:gd name="connsiteX38" fmla="*/ 98980 w 492438"/>
                <a:gd name="connsiteY38" fmla="*/ 288100 h 597730"/>
                <a:gd name="connsiteX39" fmla="*/ 98980 w 492438"/>
                <a:gd name="connsiteY39" fmla="*/ 246530 h 597730"/>
                <a:gd name="connsiteX40" fmla="*/ 124827 w 492438"/>
                <a:gd name="connsiteY40" fmla="*/ 233629 h 597730"/>
                <a:gd name="connsiteX41" fmla="*/ 185139 w 492438"/>
                <a:gd name="connsiteY41" fmla="*/ 259431 h 597730"/>
                <a:gd name="connsiteX42" fmla="*/ 223910 w 492438"/>
                <a:gd name="connsiteY42" fmla="*/ 270899 h 597730"/>
                <a:gd name="connsiteX43" fmla="*/ 228218 w 492438"/>
                <a:gd name="connsiteY43" fmla="*/ 252264 h 597730"/>
                <a:gd name="connsiteX44" fmla="*/ 179395 w 492438"/>
                <a:gd name="connsiteY44" fmla="*/ 233629 h 597730"/>
                <a:gd name="connsiteX45" fmla="*/ 183703 w 492438"/>
                <a:gd name="connsiteY45" fmla="*/ 200659 h 597730"/>
                <a:gd name="connsiteX46" fmla="*/ 256937 w 492438"/>
                <a:gd name="connsiteY46" fmla="*/ 202092 h 597730"/>
                <a:gd name="connsiteX47" fmla="*/ 321557 w 492438"/>
                <a:gd name="connsiteY47" fmla="*/ 164822 h 597730"/>
                <a:gd name="connsiteX48" fmla="*/ 386176 w 492438"/>
                <a:gd name="connsiteY48" fmla="*/ 184891 h 597730"/>
                <a:gd name="connsiteX49" fmla="*/ 391932 w 492438"/>
                <a:gd name="connsiteY49" fmla="*/ 42991 h 597730"/>
                <a:gd name="connsiteX50" fmla="*/ 452206 w 492438"/>
                <a:gd name="connsiteY50" fmla="*/ 107490 h 597730"/>
                <a:gd name="connsiteX51" fmla="*/ 391932 w 492438"/>
                <a:gd name="connsiteY51" fmla="*/ 159089 h 597730"/>
                <a:gd name="connsiteX52" fmla="*/ 357489 w 492438"/>
                <a:gd name="connsiteY52" fmla="*/ 159089 h 597730"/>
                <a:gd name="connsiteX53" fmla="*/ 357489 w 492438"/>
                <a:gd name="connsiteY53" fmla="*/ 126123 h 597730"/>
                <a:gd name="connsiteX54" fmla="*/ 376145 w 492438"/>
                <a:gd name="connsiteY54" fmla="*/ 100323 h 597730"/>
                <a:gd name="connsiteX55" fmla="*/ 374710 w 492438"/>
                <a:gd name="connsiteY55" fmla="*/ 58757 h 597730"/>
                <a:gd name="connsiteX56" fmla="*/ 129202 w 492438"/>
                <a:gd name="connsiteY56" fmla="*/ 12874 h 597730"/>
                <a:gd name="connsiteX57" fmla="*/ 129202 w 492438"/>
                <a:gd name="connsiteY57" fmla="*/ 65917 h 597730"/>
                <a:gd name="connsiteX58" fmla="*/ 68908 w 492438"/>
                <a:gd name="connsiteY58" fmla="*/ 67351 h 597730"/>
                <a:gd name="connsiteX59" fmla="*/ 109104 w 492438"/>
                <a:gd name="connsiteY59" fmla="*/ 91722 h 597730"/>
                <a:gd name="connsiteX60" fmla="*/ 71779 w 492438"/>
                <a:gd name="connsiteY60" fmla="*/ 164835 h 597730"/>
                <a:gd name="connsiteX61" fmla="*/ 0 w 492438"/>
                <a:gd name="connsiteY61" fmla="*/ 164835 h 597730"/>
                <a:gd name="connsiteX62" fmla="*/ 7178 w 492438"/>
                <a:gd name="connsiteY62" fmla="*/ 103191 h 597730"/>
                <a:gd name="connsiteX63" fmla="*/ 83264 w 492438"/>
                <a:gd name="connsiteY63" fmla="*/ 103191 h 597730"/>
                <a:gd name="connsiteX64" fmla="*/ 24405 w 492438"/>
                <a:gd name="connsiteY64" fmla="*/ 77386 h 597730"/>
                <a:gd name="connsiteX65" fmla="*/ 41632 w 492438"/>
                <a:gd name="connsiteY65" fmla="*/ 47280 h 597730"/>
                <a:gd name="connsiteX66" fmla="*/ 295671 w 492438"/>
                <a:gd name="connsiteY66" fmla="*/ 2759 h 597730"/>
                <a:gd name="connsiteX67" fmla="*/ 357488 w 492438"/>
                <a:gd name="connsiteY67" fmla="*/ 12802 h 597730"/>
                <a:gd name="connsiteX68" fmla="*/ 353175 w 492438"/>
                <a:gd name="connsiteY68" fmla="*/ 104619 h 597730"/>
                <a:gd name="connsiteX69" fmla="*/ 321548 w 492438"/>
                <a:gd name="connsiteY69" fmla="*/ 151962 h 597730"/>
                <a:gd name="connsiteX70" fmla="*/ 301421 w 492438"/>
                <a:gd name="connsiteY70" fmla="*/ 143354 h 597730"/>
                <a:gd name="connsiteX71" fmla="*/ 302859 w 492438"/>
                <a:gd name="connsiteY71" fmla="*/ 88838 h 597730"/>
                <a:gd name="connsiteX72" fmla="*/ 249667 w 492438"/>
                <a:gd name="connsiteY72" fmla="*/ 71622 h 597730"/>
                <a:gd name="connsiteX73" fmla="*/ 150656 w 492438"/>
                <a:gd name="connsiteY73" fmla="*/ 0 h 597730"/>
                <a:gd name="connsiteX74" fmla="*/ 229638 w 492438"/>
                <a:gd name="connsiteY74" fmla="*/ 0 h 597730"/>
                <a:gd name="connsiteX75" fmla="*/ 266976 w 492438"/>
                <a:gd name="connsiteY75" fmla="*/ 17192 h 597730"/>
                <a:gd name="connsiteX76" fmla="*/ 242563 w 492438"/>
                <a:gd name="connsiteY76" fmla="*/ 54441 h 597730"/>
                <a:gd name="connsiteX77" fmla="*/ 223894 w 492438"/>
                <a:gd name="connsiteY77" fmla="*/ 83094 h 597730"/>
                <a:gd name="connsiteX78" fmla="*/ 282772 w 492438"/>
                <a:gd name="connsiteY78" fmla="*/ 101719 h 597730"/>
                <a:gd name="connsiteX79" fmla="*/ 282772 w 492438"/>
                <a:gd name="connsiteY79" fmla="*/ 138968 h 597730"/>
                <a:gd name="connsiteX80" fmla="*/ 269848 w 492438"/>
                <a:gd name="connsiteY80" fmla="*/ 173352 h 597730"/>
                <a:gd name="connsiteX81" fmla="*/ 193737 w 492438"/>
                <a:gd name="connsiteY81" fmla="*/ 177650 h 597730"/>
                <a:gd name="connsiteX82" fmla="*/ 193737 w 492438"/>
                <a:gd name="connsiteY82" fmla="*/ 164756 h 597730"/>
                <a:gd name="connsiteX83" fmla="*/ 179377 w 492438"/>
                <a:gd name="connsiteY83" fmla="*/ 159026 h 597730"/>
                <a:gd name="connsiteX84" fmla="*/ 166453 w 492438"/>
                <a:gd name="connsiteY84" fmla="*/ 202005 h 597730"/>
                <a:gd name="connsiteX85" fmla="*/ 129115 w 492438"/>
                <a:gd name="connsiteY85" fmla="*/ 216332 h 597730"/>
                <a:gd name="connsiteX86" fmla="*/ 78854 w 492438"/>
                <a:gd name="connsiteY86" fmla="*/ 180516 h 597730"/>
                <a:gd name="connsiteX87" fmla="*/ 98959 w 492438"/>
                <a:gd name="connsiteY87" fmla="*/ 141834 h 597730"/>
                <a:gd name="connsiteX88" fmla="*/ 130552 w 492438"/>
                <a:gd name="connsiteY88" fmla="*/ 151862 h 597730"/>
                <a:gd name="connsiteX89" fmla="*/ 134860 w 492438"/>
                <a:gd name="connsiteY89" fmla="*/ 134670 h 597730"/>
                <a:gd name="connsiteX90" fmla="*/ 119063 w 492438"/>
                <a:gd name="connsiteY90" fmla="*/ 121776 h 597730"/>
                <a:gd name="connsiteX91" fmla="*/ 130552 w 492438"/>
                <a:gd name="connsiteY91" fmla="*/ 100286 h 597730"/>
                <a:gd name="connsiteX92" fmla="*/ 193737 w 492438"/>
                <a:gd name="connsiteY92" fmla="*/ 121776 h 597730"/>
                <a:gd name="connsiteX93" fmla="*/ 212406 w 492438"/>
                <a:gd name="connsiteY93" fmla="*/ 113180 h 597730"/>
                <a:gd name="connsiteX94" fmla="*/ 149220 w 492438"/>
                <a:gd name="connsiteY94" fmla="*/ 75931 h 59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92438" h="597730">
                  <a:moveTo>
                    <a:pt x="288559" y="280933"/>
                  </a:moveTo>
                  <a:lnTo>
                    <a:pt x="394732" y="280933"/>
                  </a:lnTo>
                  <a:lnTo>
                    <a:pt x="394732" y="328267"/>
                  </a:lnTo>
                  <a:lnTo>
                    <a:pt x="312950" y="346913"/>
                  </a:lnTo>
                  <a:lnTo>
                    <a:pt x="275646" y="313923"/>
                  </a:lnTo>
                  <a:close/>
                  <a:moveTo>
                    <a:pt x="1379" y="180698"/>
                  </a:moveTo>
                  <a:lnTo>
                    <a:pt x="54543" y="180698"/>
                  </a:lnTo>
                  <a:lnTo>
                    <a:pt x="122075" y="226510"/>
                  </a:lnTo>
                  <a:lnTo>
                    <a:pt x="78969" y="243690"/>
                  </a:lnTo>
                  <a:close/>
                  <a:moveTo>
                    <a:pt x="455103" y="134719"/>
                  </a:moveTo>
                  <a:lnTo>
                    <a:pt x="492438" y="196358"/>
                  </a:lnTo>
                  <a:lnTo>
                    <a:pt x="403407" y="202092"/>
                  </a:lnTo>
                  <a:lnTo>
                    <a:pt x="389048" y="240796"/>
                  </a:lnTo>
                  <a:lnTo>
                    <a:pt x="429255" y="245096"/>
                  </a:lnTo>
                  <a:lnTo>
                    <a:pt x="401971" y="232195"/>
                  </a:lnTo>
                  <a:lnTo>
                    <a:pt x="407715" y="212126"/>
                  </a:lnTo>
                  <a:lnTo>
                    <a:pt x="486694" y="209260"/>
                  </a:lnTo>
                  <a:lnTo>
                    <a:pt x="479514" y="278066"/>
                  </a:lnTo>
                  <a:lnTo>
                    <a:pt x="407715" y="278066"/>
                  </a:lnTo>
                  <a:lnTo>
                    <a:pt x="374688" y="250830"/>
                  </a:lnTo>
                  <a:lnTo>
                    <a:pt x="327300" y="268032"/>
                  </a:lnTo>
                  <a:lnTo>
                    <a:pt x="291401" y="266598"/>
                  </a:lnTo>
                  <a:lnTo>
                    <a:pt x="322993" y="236495"/>
                  </a:lnTo>
                  <a:lnTo>
                    <a:pt x="252630" y="233629"/>
                  </a:lnTo>
                  <a:lnTo>
                    <a:pt x="277041" y="265165"/>
                  </a:lnTo>
                  <a:lnTo>
                    <a:pt x="255502" y="312469"/>
                  </a:lnTo>
                  <a:lnTo>
                    <a:pt x="255502" y="507421"/>
                  </a:lnTo>
                  <a:lnTo>
                    <a:pt x="322993" y="526057"/>
                  </a:lnTo>
                  <a:lnTo>
                    <a:pt x="322993" y="548992"/>
                  </a:lnTo>
                  <a:lnTo>
                    <a:pt x="452231" y="548992"/>
                  </a:lnTo>
                  <a:lnTo>
                    <a:pt x="452231" y="597730"/>
                  </a:lnTo>
                  <a:lnTo>
                    <a:pt x="20001" y="597730"/>
                  </a:lnTo>
                  <a:lnTo>
                    <a:pt x="20001" y="548992"/>
                  </a:lnTo>
                  <a:lnTo>
                    <a:pt x="157855" y="548992"/>
                  </a:lnTo>
                  <a:lnTo>
                    <a:pt x="157855" y="538958"/>
                  </a:lnTo>
                  <a:lnTo>
                    <a:pt x="216730" y="507421"/>
                  </a:lnTo>
                  <a:lnTo>
                    <a:pt x="209550" y="313903"/>
                  </a:lnTo>
                  <a:lnTo>
                    <a:pt x="137751" y="313903"/>
                  </a:lnTo>
                  <a:lnTo>
                    <a:pt x="98980" y="288100"/>
                  </a:lnTo>
                  <a:lnTo>
                    <a:pt x="98980" y="246530"/>
                  </a:lnTo>
                  <a:lnTo>
                    <a:pt x="124827" y="233629"/>
                  </a:lnTo>
                  <a:lnTo>
                    <a:pt x="185139" y="259431"/>
                  </a:lnTo>
                  <a:lnTo>
                    <a:pt x="223910" y="270899"/>
                  </a:lnTo>
                  <a:lnTo>
                    <a:pt x="228218" y="252264"/>
                  </a:lnTo>
                  <a:lnTo>
                    <a:pt x="179395" y="233629"/>
                  </a:lnTo>
                  <a:lnTo>
                    <a:pt x="183703" y="200659"/>
                  </a:lnTo>
                  <a:lnTo>
                    <a:pt x="256937" y="202092"/>
                  </a:lnTo>
                  <a:lnTo>
                    <a:pt x="321557" y="164822"/>
                  </a:lnTo>
                  <a:lnTo>
                    <a:pt x="386176" y="184891"/>
                  </a:lnTo>
                  <a:close/>
                  <a:moveTo>
                    <a:pt x="391932" y="42991"/>
                  </a:moveTo>
                  <a:lnTo>
                    <a:pt x="452206" y="107490"/>
                  </a:lnTo>
                  <a:lnTo>
                    <a:pt x="391932" y="159089"/>
                  </a:lnTo>
                  <a:lnTo>
                    <a:pt x="357489" y="159089"/>
                  </a:lnTo>
                  <a:lnTo>
                    <a:pt x="357489" y="126123"/>
                  </a:lnTo>
                  <a:lnTo>
                    <a:pt x="376145" y="100323"/>
                  </a:lnTo>
                  <a:lnTo>
                    <a:pt x="374710" y="58757"/>
                  </a:lnTo>
                  <a:close/>
                  <a:moveTo>
                    <a:pt x="129202" y="12874"/>
                  </a:moveTo>
                  <a:lnTo>
                    <a:pt x="129202" y="65917"/>
                  </a:lnTo>
                  <a:lnTo>
                    <a:pt x="68908" y="67351"/>
                  </a:lnTo>
                  <a:lnTo>
                    <a:pt x="109104" y="91722"/>
                  </a:lnTo>
                  <a:lnTo>
                    <a:pt x="71779" y="164835"/>
                  </a:lnTo>
                  <a:lnTo>
                    <a:pt x="0" y="164835"/>
                  </a:lnTo>
                  <a:cubicBezTo>
                    <a:pt x="0" y="164835"/>
                    <a:pt x="4307" y="103191"/>
                    <a:pt x="7178" y="103191"/>
                  </a:cubicBezTo>
                  <a:lnTo>
                    <a:pt x="83264" y="103191"/>
                  </a:lnTo>
                  <a:lnTo>
                    <a:pt x="24405" y="77386"/>
                  </a:lnTo>
                  <a:lnTo>
                    <a:pt x="41632" y="47280"/>
                  </a:lnTo>
                  <a:close/>
                  <a:moveTo>
                    <a:pt x="295671" y="2759"/>
                  </a:moveTo>
                  <a:lnTo>
                    <a:pt x="357488" y="12802"/>
                  </a:lnTo>
                  <a:lnTo>
                    <a:pt x="353175" y="104619"/>
                  </a:lnTo>
                  <a:lnTo>
                    <a:pt x="321548" y="151962"/>
                  </a:lnTo>
                  <a:lnTo>
                    <a:pt x="301421" y="143354"/>
                  </a:lnTo>
                  <a:lnTo>
                    <a:pt x="302859" y="88838"/>
                  </a:lnTo>
                  <a:lnTo>
                    <a:pt x="249667" y="71622"/>
                  </a:lnTo>
                  <a:close/>
                  <a:moveTo>
                    <a:pt x="150656" y="0"/>
                  </a:moveTo>
                  <a:lnTo>
                    <a:pt x="229638" y="0"/>
                  </a:lnTo>
                  <a:lnTo>
                    <a:pt x="266976" y="17192"/>
                  </a:lnTo>
                  <a:lnTo>
                    <a:pt x="242563" y="54441"/>
                  </a:lnTo>
                  <a:lnTo>
                    <a:pt x="223894" y="83094"/>
                  </a:lnTo>
                  <a:lnTo>
                    <a:pt x="282772" y="101719"/>
                  </a:lnTo>
                  <a:lnTo>
                    <a:pt x="282772" y="138968"/>
                  </a:lnTo>
                  <a:lnTo>
                    <a:pt x="269848" y="173352"/>
                  </a:lnTo>
                  <a:lnTo>
                    <a:pt x="193737" y="177650"/>
                  </a:lnTo>
                  <a:lnTo>
                    <a:pt x="193737" y="164756"/>
                  </a:lnTo>
                  <a:lnTo>
                    <a:pt x="179377" y="159026"/>
                  </a:lnTo>
                  <a:lnTo>
                    <a:pt x="166453" y="202005"/>
                  </a:lnTo>
                  <a:lnTo>
                    <a:pt x="129115" y="216332"/>
                  </a:lnTo>
                  <a:lnTo>
                    <a:pt x="78854" y="180516"/>
                  </a:lnTo>
                  <a:lnTo>
                    <a:pt x="98959" y="141834"/>
                  </a:lnTo>
                  <a:lnTo>
                    <a:pt x="130552" y="151862"/>
                  </a:lnTo>
                  <a:lnTo>
                    <a:pt x="134860" y="134670"/>
                  </a:lnTo>
                  <a:lnTo>
                    <a:pt x="119063" y="121776"/>
                  </a:lnTo>
                  <a:lnTo>
                    <a:pt x="130552" y="100286"/>
                  </a:lnTo>
                  <a:lnTo>
                    <a:pt x="193737" y="121776"/>
                  </a:lnTo>
                  <a:lnTo>
                    <a:pt x="212406" y="113180"/>
                  </a:lnTo>
                  <a:lnTo>
                    <a:pt x="149220" y="75931"/>
                  </a:ln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1396377" y="2988920"/>
              <a:ext cx="635746" cy="273554"/>
            </a:xfrm>
            <a:custGeom>
              <a:avLst/>
              <a:gdLst/>
              <a:ahLst/>
              <a:cxnLst/>
              <a:rect l="l" t="t" r="r" b="b"/>
              <a:pathLst>
                <a:path w="635746" h="252689">
                  <a:moveTo>
                    <a:pt x="241763" y="146609"/>
                  </a:moveTo>
                  <a:lnTo>
                    <a:pt x="295332" y="146609"/>
                  </a:lnTo>
                  <a:lnTo>
                    <a:pt x="294627" y="247050"/>
                  </a:lnTo>
                  <a:lnTo>
                    <a:pt x="241058" y="247050"/>
                  </a:lnTo>
                  <a:close/>
                  <a:moveTo>
                    <a:pt x="27489" y="146609"/>
                  </a:moveTo>
                  <a:lnTo>
                    <a:pt x="81057" y="146609"/>
                  </a:lnTo>
                  <a:lnTo>
                    <a:pt x="53568" y="247050"/>
                  </a:lnTo>
                  <a:lnTo>
                    <a:pt x="0" y="247050"/>
                  </a:lnTo>
                  <a:close/>
                  <a:moveTo>
                    <a:pt x="88811" y="139913"/>
                  </a:moveTo>
                  <a:lnTo>
                    <a:pt x="149075" y="139913"/>
                  </a:lnTo>
                  <a:lnTo>
                    <a:pt x="139560" y="206873"/>
                  </a:lnTo>
                  <a:lnTo>
                    <a:pt x="219913" y="206873"/>
                  </a:lnTo>
                  <a:lnTo>
                    <a:pt x="235067" y="193481"/>
                  </a:lnTo>
                  <a:lnTo>
                    <a:pt x="227666" y="247050"/>
                  </a:lnTo>
                  <a:lnTo>
                    <a:pt x="73656" y="247050"/>
                  </a:lnTo>
                  <a:close/>
                  <a:moveTo>
                    <a:pt x="166697" y="133217"/>
                  </a:moveTo>
                  <a:lnTo>
                    <a:pt x="219913" y="133217"/>
                  </a:lnTo>
                  <a:lnTo>
                    <a:pt x="218151" y="193481"/>
                  </a:lnTo>
                  <a:lnTo>
                    <a:pt x="164934" y="193481"/>
                  </a:lnTo>
                  <a:close/>
                  <a:moveTo>
                    <a:pt x="204406" y="79648"/>
                  </a:moveTo>
                  <a:lnTo>
                    <a:pt x="201587" y="99736"/>
                  </a:lnTo>
                  <a:lnTo>
                    <a:pt x="235067" y="99736"/>
                  </a:lnTo>
                  <a:lnTo>
                    <a:pt x="237886" y="79648"/>
                  </a:lnTo>
                  <a:close/>
                  <a:moveTo>
                    <a:pt x="103965" y="79648"/>
                  </a:moveTo>
                  <a:lnTo>
                    <a:pt x="101146" y="99736"/>
                  </a:lnTo>
                  <a:lnTo>
                    <a:pt x="134626" y="99736"/>
                  </a:lnTo>
                  <a:lnTo>
                    <a:pt x="137445" y="79648"/>
                  </a:lnTo>
                  <a:close/>
                  <a:moveTo>
                    <a:pt x="210750" y="32775"/>
                  </a:moveTo>
                  <a:lnTo>
                    <a:pt x="207930" y="52864"/>
                  </a:lnTo>
                  <a:lnTo>
                    <a:pt x="241411" y="52864"/>
                  </a:lnTo>
                  <a:lnTo>
                    <a:pt x="244230" y="32775"/>
                  </a:lnTo>
                  <a:close/>
                  <a:moveTo>
                    <a:pt x="110309" y="32775"/>
                  </a:moveTo>
                  <a:lnTo>
                    <a:pt x="107489" y="52864"/>
                  </a:lnTo>
                  <a:lnTo>
                    <a:pt x="140970" y="52864"/>
                  </a:lnTo>
                  <a:lnTo>
                    <a:pt x="143789" y="32775"/>
                  </a:lnTo>
                  <a:close/>
                  <a:moveTo>
                    <a:pt x="33832" y="5991"/>
                  </a:moveTo>
                  <a:lnTo>
                    <a:pt x="315067" y="5991"/>
                  </a:lnTo>
                  <a:lnTo>
                    <a:pt x="298151" y="126520"/>
                  </a:lnTo>
                  <a:lnTo>
                    <a:pt x="30308" y="126520"/>
                  </a:lnTo>
                  <a:lnTo>
                    <a:pt x="45462" y="19383"/>
                  </a:lnTo>
                  <a:close/>
                  <a:moveTo>
                    <a:pt x="457066" y="0"/>
                  </a:moveTo>
                  <a:lnTo>
                    <a:pt x="524732" y="0"/>
                  </a:lnTo>
                  <a:lnTo>
                    <a:pt x="521912" y="20441"/>
                  </a:lnTo>
                  <a:lnTo>
                    <a:pt x="635041" y="20441"/>
                  </a:lnTo>
                  <a:lnTo>
                    <a:pt x="631164" y="49339"/>
                  </a:lnTo>
                  <a:lnTo>
                    <a:pt x="517683" y="49339"/>
                  </a:lnTo>
                  <a:lnTo>
                    <a:pt x="514511" y="72599"/>
                  </a:lnTo>
                  <a:lnTo>
                    <a:pt x="551516" y="72599"/>
                  </a:lnTo>
                  <a:lnTo>
                    <a:pt x="564556" y="52511"/>
                  </a:lnTo>
                  <a:lnTo>
                    <a:pt x="617772" y="52511"/>
                  </a:lnTo>
                  <a:lnTo>
                    <a:pt x="605085" y="72599"/>
                  </a:lnTo>
                  <a:lnTo>
                    <a:pt x="635746" y="72599"/>
                  </a:lnTo>
                  <a:lnTo>
                    <a:pt x="631164" y="103260"/>
                  </a:lnTo>
                  <a:lnTo>
                    <a:pt x="458828" y="103260"/>
                  </a:lnTo>
                  <a:lnTo>
                    <a:pt x="444026" y="120177"/>
                  </a:lnTo>
                  <a:lnTo>
                    <a:pt x="621649" y="120177"/>
                  </a:lnTo>
                  <a:lnTo>
                    <a:pt x="617420" y="150133"/>
                  </a:lnTo>
                  <a:lnTo>
                    <a:pt x="478212" y="150133"/>
                  </a:lnTo>
                  <a:lnTo>
                    <a:pt x="473983" y="162468"/>
                  </a:lnTo>
                  <a:lnTo>
                    <a:pt x="615305" y="162468"/>
                  </a:lnTo>
                  <a:lnTo>
                    <a:pt x="605790" y="229429"/>
                  </a:lnTo>
                  <a:cubicBezTo>
                    <a:pt x="604850" y="236242"/>
                    <a:pt x="601795" y="241822"/>
                    <a:pt x="596627" y="246169"/>
                  </a:cubicBezTo>
                  <a:cubicBezTo>
                    <a:pt x="591458" y="250515"/>
                    <a:pt x="585466" y="252689"/>
                    <a:pt x="578653" y="252689"/>
                  </a:cubicBezTo>
                  <a:lnTo>
                    <a:pt x="452132" y="252689"/>
                  </a:lnTo>
                  <a:lnTo>
                    <a:pt x="483498" y="219913"/>
                  </a:lnTo>
                  <a:lnTo>
                    <a:pt x="547287" y="219913"/>
                  </a:lnTo>
                  <a:lnTo>
                    <a:pt x="551164" y="192776"/>
                  </a:lnTo>
                  <a:lnTo>
                    <a:pt x="398564" y="192776"/>
                  </a:lnTo>
                  <a:lnTo>
                    <a:pt x="411603" y="157886"/>
                  </a:lnTo>
                  <a:lnTo>
                    <a:pt x="392572" y="179737"/>
                  </a:lnTo>
                  <a:lnTo>
                    <a:pt x="327021" y="179737"/>
                  </a:lnTo>
                  <a:lnTo>
                    <a:pt x="396802" y="103260"/>
                  </a:lnTo>
                  <a:lnTo>
                    <a:pt x="337242" y="103260"/>
                  </a:lnTo>
                  <a:lnTo>
                    <a:pt x="341823" y="72599"/>
                  </a:lnTo>
                  <a:lnTo>
                    <a:pt x="460590" y="72599"/>
                  </a:lnTo>
                  <a:lnTo>
                    <a:pt x="463762" y="49339"/>
                  </a:lnTo>
                  <a:lnTo>
                    <a:pt x="351691" y="49339"/>
                  </a:lnTo>
                  <a:lnTo>
                    <a:pt x="355568" y="20441"/>
                  </a:lnTo>
                  <a:lnTo>
                    <a:pt x="467991" y="20441"/>
                  </a:lnTo>
                  <a:lnTo>
                    <a:pt x="469049" y="1339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337747" y="1281639"/>
            <a:ext cx="496802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根据图象，讨论函数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的性质．</a:t>
            </a:r>
            <a:endParaRPr lang="zh-CN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86694" y="2057436"/>
            <a:ext cx="93610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显然，对于任意一个实数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，每增加2的整数倍，其函数值保持不变，也就是说，在相同的“间隔”下，这种变化是重复进行的，所以函数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=(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变化是周期性的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箭头连接符 1">
            <a:extLst>
              <a:ext uri="{FF2B5EF4-FFF2-40B4-BE49-F238E27FC236}">
                <a16:creationId xmlns:a16="http://schemas.microsoft.com/office/drawing/2014/main" id="{75886C16-41F6-5BB5-4150-3DDC95C28EE5}"/>
              </a:ext>
            </a:extLst>
          </p:cNvPr>
          <p:cNvCxnSpPr/>
          <p:nvPr/>
        </p:nvCxnSpPr>
        <p:spPr>
          <a:xfrm>
            <a:off x="2711335" y="4661558"/>
            <a:ext cx="5976620" cy="0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101BA822-362E-6EE2-24CE-AD381782073C}"/>
              </a:ext>
            </a:extLst>
          </p:cNvPr>
          <p:cNvSpPr/>
          <p:nvPr/>
        </p:nvSpPr>
        <p:spPr>
          <a:xfrm>
            <a:off x="6280444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6C11B795-42C8-EF5A-FE9C-DED5F32DFB98}"/>
              </a:ext>
            </a:extLst>
          </p:cNvPr>
          <p:cNvSpPr/>
          <p:nvPr/>
        </p:nvSpPr>
        <p:spPr>
          <a:xfrm>
            <a:off x="6909257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593C5A2-B8DF-12C1-25C4-84706B4A18EB}"/>
              </a:ext>
            </a:extLst>
          </p:cNvPr>
          <p:cNvSpPr/>
          <p:nvPr/>
        </p:nvSpPr>
        <p:spPr>
          <a:xfrm>
            <a:off x="7538070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71854A69-8A61-39BF-AE9F-ED152B5F66B5}"/>
              </a:ext>
            </a:extLst>
          </p:cNvPr>
          <p:cNvSpPr/>
          <p:nvPr/>
        </p:nvSpPr>
        <p:spPr>
          <a:xfrm>
            <a:off x="8166883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8F09FE0-008E-43E0-1FB9-452C00289EA1}"/>
              </a:ext>
            </a:extLst>
          </p:cNvPr>
          <p:cNvSpPr/>
          <p:nvPr/>
        </p:nvSpPr>
        <p:spPr>
          <a:xfrm>
            <a:off x="5136635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7B8C9D18-1896-5760-1A0B-FADF4869C57F}"/>
              </a:ext>
            </a:extLst>
          </p:cNvPr>
          <p:cNvSpPr/>
          <p:nvPr/>
        </p:nvSpPr>
        <p:spPr>
          <a:xfrm>
            <a:off x="4514719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E23F604-BDE6-A7C6-7148-E164EEEA818D}"/>
              </a:ext>
            </a:extLst>
          </p:cNvPr>
          <p:cNvSpPr/>
          <p:nvPr/>
        </p:nvSpPr>
        <p:spPr>
          <a:xfrm>
            <a:off x="3892802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DE5B0B0C-E3FD-C444-C544-7C1408DDBFAC}"/>
              </a:ext>
            </a:extLst>
          </p:cNvPr>
          <p:cNvSpPr/>
          <p:nvPr/>
        </p:nvSpPr>
        <p:spPr>
          <a:xfrm>
            <a:off x="3270885" y="460755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65BEF02E-2378-6DDF-22A0-7C8517C2E7B4}"/>
              </a:ext>
            </a:extLst>
          </p:cNvPr>
          <p:cNvSpPr/>
          <p:nvPr/>
        </p:nvSpPr>
        <p:spPr>
          <a:xfrm>
            <a:off x="5754397" y="407923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9489B257-900A-43BC-F175-BCB5487141A9}"/>
              </a:ext>
            </a:extLst>
          </p:cNvPr>
          <p:cNvSpPr/>
          <p:nvPr/>
        </p:nvSpPr>
        <p:spPr>
          <a:xfrm>
            <a:off x="5733163" y="5266624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323F9577-182E-B5BE-DFE2-52C4842328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277" y="4020786"/>
            <a:ext cx="796739" cy="25034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7B5D044A-681E-6808-4B6E-94AC92A91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8296" y="5235430"/>
            <a:ext cx="796739" cy="25034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C5A8CFD2-0491-6871-CC98-1D611A2F8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1973" y="4023889"/>
            <a:ext cx="852918" cy="267993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446DC388-24AA-0002-E5B2-DA4CF88A9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260" y="5257142"/>
            <a:ext cx="796739" cy="250341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780171E5-956C-BAA5-9E40-E7E26F8F6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6635" y="5219140"/>
            <a:ext cx="796739" cy="25034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785D74E-B43D-3C9B-E93B-5D9FBBD6E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355" y="4020786"/>
            <a:ext cx="904539" cy="284212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EA6D5E6B-610C-4231-9418-0D43C5BB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558" y="5210942"/>
            <a:ext cx="796739" cy="25034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F8F1C3E2-9105-C938-90A6-313838FC0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178" y="4020786"/>
            <a:ext cx="910220" cy="285998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E6176A1A-A39E-F28E-D19D-A2F1EBA59392}"/>
              </a:ext>
            </a:extLst>
          </p:cNvPr>
          <p:cNvSpPr txBox="1"/>
          <p:nvPr/>
        </p:nvSpPr>
        <p:spPr>
          <a:xfrm>
            <a:off x="8074739" y="4784525"/>
            <a:ext cx="86169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06D444A-E9B4-DBD6-8A4B-9EC80C4E9972}"/>
              </a:ext>
            </a:extLst>
          </p:cNvPr>
          <p:cNvSpPr txBox="1"/>
          <p:nvPr/>
        </p:nvSpPr>
        <p:spPr>
          <a:xfrm>
            <a:off x="7435968" y="4784525"/>
            <a:ext cx="63563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56001F7F-720A-D464-BFC3-1AFD2B149F70}"/>
              </a:ext>
            </a:extLst>
          </p:cNvPr>
          <p:cNvSpPr txBox="1"/>
          <p:nvPr/>
        </p:nvSpPr>
        <p:spPr>
          <a:xfrm>
            <a:off x="6841686" y="4784525"/>
            <a:ext cx="34734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D54239E9-8479-A041-BB8A-070CB2A06967}"/>
              </a:ext>
            </a:extLst>
          </p:cNvPr>
          <p:cNvSpPr txBox="1"/>
          <p:nvPr/>
        </p:nvSpPr>
        <p:spPr>
          <a:xfrm>
            <a:off x="6196294" y="4784525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F413EECB-C367-4328-4F90-C200EA2971A6}"/>
              </a:ext>
            </a:extLst>
          </p:cNvPr>
          <p:cNvSpPr txBox="1"/>
          <p:nvPr/>
        </p:nvSpPr>
        <p:spPr>
          <a:xfrm>
            <a:off x="4998273" y="4784525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8BA759BC-2319-4B60-8988-14BDE30DA611}"/>
              </a:ext>
            </a:extLst>
          </p:cNvPr>
          <p:cNvSpPr txBox="1"/>
          <p:nvPr/>
        </p:nvSpPr>
        <p:spPr>
          <a:xfrm>
            <a:off x="4428852" y="4784525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8A29250E-FCED-EF4C-4350-0725D2112FC0}"/>
              </a:ext>
            </a:extLst>
          </p:cNvPr>
          <p:cNvSpPr txBox="1"/>
          <p:nvPr/>
        </p:nvSpPr>
        <p:spPr>
          <a:xfrm>
            <a:off x="3704976" y="4784525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-3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8B5AB0D3-86AD-A32E-1CC7-737E2089EC91}"/>
              </a:ext>
            </a:extLst>
          </p:cNvPr>
          <p:cNvSpPr txBox="1"/>
          <p:nvPr/>
        </p:nvSpPr>
        <p:spPr>
          <a:xfrm>
            <a:off x="3097083" y="4784525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7799680-566C-B583-E4C7-CB3486D64917}"/>
              </a:ext>
            </a:extLst>
          </p:cNvPr>
          <p:cNvSpPr txBox="1"/>
          <p:nvPr/>
        </p:nvSpPr>
        <p:spPr>
          <a:xfrm>
            <a:off x="5791245" y="3842232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F3B9B180-357E-8A68-8E03-BD5E7D1EFA43}"/>
              </a:ext>
            </a:extLst>
          </p:cNvPr>
          <p:cNvSpPr txBox="1"/>
          <p:nvPr/>
        </p:nvSpPr>
        <p:spPr>
          <a:xfrm>
            <a:off x="5812200" y="5210384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1E213652-A07F-F238-FD60-C31D17591134}"/>
              </a:ext>
            </a:extLst>
          </p:cNvPr>
          <p:cNvSpPr txBox="1"/>
          <p:nvPr/>
        </p:nvSpPr>
        <p:spPr>
          <a:xfrm>
            <a:off x="5519142" y="4665724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endParaRPr lang="en-US" altLang="zh-CN" sz="1600" b="1" i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921CFC6-0DEE-6F20-1757-C707614AD726}"/>
              </a:ext>
            </a:extLst>
          </p:cNvPr>
          <p:cNvSpPr txBox="1"/>
          <p:nvPr/>
        </p:nvSpPr>
        <p:spPr>
          <a:xfrm>
            <a:off x="8394183" y="4661558"/>
            <a:ext cx="426085" cy="400110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endParaRPr lang="en-US" altLang="zh-CN" sz="2000" b="1" i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35" name="直接箭头连接符 34">
            <a:extLst>
              <a:ext uri="{FF2B5EF4-FFF2-40B4-BE49-F238E27FC236}">
                <a16:creationId xmlns:a16="http://schemas.microsoft.com/office/drawing/2014/main" id="{FDE1077E-3FD8-56D3-970D-BFFD192B3A46}"/>
              </a:ext>
            </a:extLst>
          </p:cNvPr>
          <p:cNvCxnSpPr/>
          <p:nvPr/>
        </p:nvCxnSpPr>
        <p:spPr>
          <a:xfrm flipH="1" flipV="1">
            <a:off x="5812200" y="3265903"/>
            <a:ext cx="0" cy="2595258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文本框 35">
            <a:extLst>
              <a:ext uri="{FF2B5EF4-FFF2-40B4-BE49-F238E27FC236}">
                <a16:creationId xmlns:a16="http://schemas.microsoft.com/office/drawing/2014/main" id="{FB5E4F9E-6D1D-7E6B-6AB6-066BBD7995D8}"/>
              </a:ext>
            </a:extLst>
          </p:cNvPr>
          <p:cNvSpPr txBox="1"/>
          <p:nvPr/>
        </p:nvSpPr>
        <p:spPr>
          <a:xfrm>
            <a:off x="5453065" y="3096723"/>
            <a:ext cx="426085" cy="400110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endParaRPr lang="en-US" altLang="zh-CN" sz="2000" b="1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40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3" grpId="0" animBg="1"/>
      <p:bldP spid="4" grpId="0" animBg="1"/>
      <p:bldP spid="5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箭头连接符 2"/>
          <p:cNvCxnSpPr/>
          <p:nvPr/>
        </p:nvCxnSpPr>
        <p:spPr>
          <a:xfrm>
            <a:off x="1262246" y="3440196"/>
            <a:ext cx="5976620" cy="0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V="1">
            <a:off x="4295006" y="2071136"/>
            <a:ext cx="44450" cy="2232025"/>
          </a:xfrm>
          <a:prstGeom prst="straightConnector1">
            <a:avLst/>
          </a:prstGeom>
          <a:ln w="38100"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822940" y="339300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451753" y="339300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080566" y="339300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709379" y="339300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676680" y="3363817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7470" y="3363817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435810" y="3374424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814150" y="3383631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259014" y="286273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259014" y="3873528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20000">
            <a:off x="5900499" y="3026493"/>
            <a:ext cx="1040130" cy="321310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6662921" y="3491631"/>
            <a:ext cx="86169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984375" y="3491630"/>
            <a:ext cx="63563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5364558" y="3491631"/>
            <a:ext cx="34734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4780781" y="3491631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3639051" y="3496076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005321" y="3496076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2371591" y="3496076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-3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1737861" y="3496076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4339456" y="2802021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4295006" y="3941846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-1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0000">
            <a:off x="5261021" y="3032478"/>
            <a:ext cx="1040130" cy="32131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0000">
            <a:off x="4630260" y="3032478"/>
            <a:ext cx="1040130" cy="32131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20000">
            <a:off x="3478538" y="3004685"/>
            <a:ext cx="1082675" cy="321310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140000">
            <a:off x="4090049" y="3041169"/>
            <a:ext cx="1035050" cy="32131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0000">
            <a:off x="2868978" y="3016713"/>
            <a:ext cx="1040130" cy="32131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0000">
            <a:off x="2242287" y="3016714"/>
            <a:ext cx="1040130" cy="32131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0000">
            <a:off x="1615462" y="3018226"/>
            <a:ext cx="1040130" cy="321310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1630771" y="4689716"/>
            <a:ext cx="6352540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从图中得到函数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=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 i="1">
                <a:latin typeface="+mn-ea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[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]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的哪些性质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?</a:t>
            </a:r>
            <a:endParaRPr lang="zh-CN" altLang="en-US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8" name="圆角矩形 107"/>
          <p:cNvSpPr/>
          <p:nvPr/>
        </p:nvSpPr>
        <p:spPr>
          <a:xfrm>
            <a:off x="1508732" y="861715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050512" y="1057930"/>
            <a:ext cx="7070090" cy="514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讨论函数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 i="1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，画出它的图象，并观察其性质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</a:p>
        </p:txBody>
      </p:sp>
      <p:sp>
        <p:nvSpPr>
          <p:cNvPr id="6" name="矩形 5"/>
          <p:cNvSpPr/>
          <p:nvPr/>
        </p:nvSpPr>
        <p:spPr>
          <a:xfrm>
            <a:off x="1054646" y="5152159"/>
            <a:ext cx="102971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观察图像，可以得到，对任意一个实数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，每增加1的整数倍，其函数值保持不变，也就是说，在相同的“间隔”下，这种变化是重复进行的，所以该函数的变化也是一种周期变化．</a:t>
            </a:r>
          </a:p>
          <a:p>
            <a:pPr indent="266700">
              <a:lnSpc>
                <a:spcPct val="150000"/>
              </a:lnSpc>
              <a:spcAft>
                <a:spcPct val="0"/>
              </a:spcAft>
            </a:pPr>
            <a:endParaRPr lang="zh-CN" altLang="zh-CN" sz="2000">
              <a:solidFill>
                <a:srgbClr val="1B829B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940346" y="1018933"/>
            <a:ext cx="995541" cy="465499"/>
            <a:chOff x="704477" y="877970"/>
            <a:chExt cx="995541" cy="465499"/>
          </a:xfrm>
        </p:grpSpPr>
        <p:sp>
          <p:nvSpPr>
            <p:cNvPr id="48" name="Shape 16880"/>
            <p:cNvSpPr/>
            <p:nvPr/>
          </p:nvSpPr>
          <p:spPr>
            <a:xfrm>
              <a:off x="704477" y="877970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1257824" y="1085228"/>
              <a:ext cx="442194" cy="258241"/>
            </a:xfrm>
            <a:custGeom>
              <a:avLst/>
              <a:gdLst/>
              <a:ahLst/>
              <a:cxnLst/>
              <a:rect l="l" t="t" r="r" b="b"/>
              <a:pathLst>
                <a:path w="557861" h="253746">
                  <a:moveTo>
                    <a:pt x="357331" y="28546"/>
                  </a:moveTo>
                  <a:lnTo>
                    <a:pt x="557861" y="28546"/>
                  </a:lnTo>
                  <a:lnTo>
                    <a:pt x="540944" y="149076"/>
                  </a:lnTo>
                  <a:lnTo>
                    <a:pt x="400327" y="149076"/>
                  </a:lnTo>
                  <a:lnTo>
                    <a:pt x="393983" y="195948"/>
                  </a:lnTo>
                  <a:lnTo>
                    <a:pt x="521208" y="195948"/>
                  </a:lnTo>
                  <a:lnTo>
                    <a:pt x="536363" y="182556"/>
                  </a:lnTo>
                  <a:lnTo>
                    <a:pt x="529667" y="229429"/>
                  </a:lnTo>
                  <a:lnTo>
                    <a:pt x="353102" y="229429"/>
                  </a:lnTo>
                  <a:cubicBezTo>
                    <a:pt x="346288" y="229429"/>
                    <a:pt x="340884" y="227138"/>
                    <a:pt x="336890" y="222556"/>
                  </a:cubicBezTo>
                  <a:cubicBezTo>
                    <a:pt x="332896" y="217975"/>
                    <a:pt x="331369" y="212277"/>
                    <a:pt x="332309" y="205464"/>
                  </a:cubicBezTo>
                  <a:lnTo>
                    <a:pt x="344996" y="115595"/>
                  </a:lnTo>
                  <a:lnTo>
                    <a:pt x="478565" y="115595"/>
                  </a:lnTo>
                  <a:lnTo>
                    <a:pt x="486318" y="62027"/>
                  </a:lnTo>
                  <a:lnTo>
                    <a:pt x="419005" y="62027"/>
                  </a:lnTo>
                  <a:lnTo>
                    <a:pt x="415833" y="88811"/>
                  </a:lnTo>
                  <a:lnTo>
                    <a:pt x="348873" y="88811"/>
                  </a:lnTo>
                  <a:close/>
                  <a:moveTo>
                    <a:pt x="214275" y="14802"/>
                  </a:moveTo>
                  <a:lnTo>
                    <a:pt x="254451" y="14802"/>
                  </a:lnTo>
                  <a:lnTo>
                    <a:pt x="228372" y="200530"/>
                  </a:lnTo>
                  <a:lnTo>
                    <a:pt x="188195" y="200530"/>
                  </a:lnTo>
                  <a:close/>
                  <a:moveTo>
                    <a:pt x="253041" y="7048"/>
                  </a:moveTo>
                  <a:lnTo>
                    <a:pt x="308725" y="7048"/>
                  </a:lnTo>
                  <a:lnTo>
                    <a:pt x="277359" y="230838"/>
                  </a:lnTo>
                  <a:cubicBezTo>
                    <a:pt x="276184" y="237417"/>
                    <a:pt x="273012" y="242821"/>
                    <a:pt x="267843" y="247050"/>
                  </a:cubicBezTo>
                  <a:cubicBezTo>
                    <a:pt x="262674" y="251279"/>
                    <a:pt x="256801" y="253394"/>
                    <a:pt x="250222" y="253394"/>
                  </a:cubicBezTo>
                  <a:lnTo>
                    <a:pt x="201940" y="253394"/>
                  </a:lnTo>
                  <a:lnTo>
                    <a:pt x="232601" y="221323"/>
                  </a:lnTo>
                  <a:lnTo>
                    <a:pt x="261500" y="16564"/>
                  </a:lnTo>
                  <a:close/>
                  <a:moveTo>
                    <a:pt x="100794" y="7048"/>
                  </a:moveTo>
                  <a:lnTo>
                    <a:pt x="207931" y="7048"/>
                  </a:lnTo>
                  <a:lnTo>
                    <a:pt x="203350" y="40529"/>
                  </a:lnTo>
                  <a:lnTo>
                    <a:pt x="155067" y="40529"/>
                  </a:lnTo>
                  <a:lnTo>
                    <a:pt x="144847" y="65199"/>
                  </a:lnTo>
                  <a:lnTo>
                    <a:pt x="197358" y="65199"/>
                  </a:lnTo>
                  <a:lnTo>
                    <a:pt x="191720" y="105375"/>
                  </a:lnTo>
                  <a:lnTo>
                    <a:pt x="138856" y="253746"/>
                  </a:lnTo>
                  <a:lnTo>
                    <a:pt x="62732" y="253746"/>
                  </a:lnTo>
                  <a:lnTo>
                    <a:pt x="67314" y="222380"/>
                  </a:lnTo>
                  <a:lnTo>
                    <a:pt x="107490" y="222380"/>
                  </a:lnTo>
                  <a:lnTo>
                    <a:pt x="118415" y="189957"/>
                  </a:lnTo>
                  <a:lnTo>
                    <a:pt x="106785" y="189957"/>
                  </a:lnTo>
                  <a:lnTo>
                    <a:pt x="80353" y="136741"/>
                  </a:lnTo>
                  <a:lnTo>
                    <a:pt x="126521" y="136741"/>
                  </a:lnTo>
                  <a:lnTo>
                    <a:pt x="132512" y="149428"/>
                  </a:lnTo>
                  <a:lnTo>
                    <a:pt x="149781" y="98679"/>
                  </a:lnTo>
                  <a:lnTo>
                    <a:pt x="131102" y="98679"/>
                  </a:lnTo>
                  <a:lnTo>
                    <a:pt x="121939" y="120529"/>
                  </a:lnTo>
                  <a:lnTo>
                    <a:pt x="77534" y="120529"/>
                  </a:lnTo>
                  <a:lnTo>
                    <a:pt x="110309" y="40529"/>
                  </a:lnTo>
                  <a:lnTo>
                    <a:pt x="96212" y="40529"/>
                  </a:lnTo>
                  <a:close/>
                  <a:moveTo>
                    <a:pt x="90926" y="0"/>
                  </a:moveTo>
                  <a:lnTo>
                    <a:pt x="85287" y="40176"/>
                  </a:lnTo>
                  <a:lnTo>
                    <a:pt x="54979" y="253394"/>
                  </a:lnTo>
                  <a:lnTo>
                    <a:pt x="0" y="253394"/>
                  </a:lnTo>
                  <a:lnTo>
                    <a:pt x="28547" y="52511"/>
                  </a:lnTo>
                  <a:lnTo>
                    <a:pt x="7754" y="57093"/>
                  </a:lnTo>
                  <a:lnTo>
                    <a:pt x="13393" y="169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7477295" y="2448921"/>
            <a:ext cx="3619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函数</a:t>
            </a:r>
            <a:r>
              <a:rPr lang="en-US" altLang="zh-CN" sz="2000" i="1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 =</a:t>
            </a:r>
            <a:r>
              <a:rPr lang="en-US" altLang="zh-CN" sz="2000" i="1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的意思是一个数减去它的整数部分，只保留其小数部分，清楚这个意思，就很容易画出它的图象了</a:t>
            </a:r>
            <a:r>
              <a:rPr lang="zh-CN" altLang="zh-CN" sz="2000" kern="1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000">
              <a:solidFill>
                <a:srgbClr val="C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016286" y="3479739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947899" y="3436027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4066595" y="2041738"/>
            <a:ext cx="426085" cy="337185"/>
          </a:xfrm>
          <a:prstGeom prst="rect">
            <a:avLst/>
          </a:prstGeom>
          <a:noFill/>
          <a:ln w="38100">
            <a:noFill/>
            <a:prstDash val="sysDot"/>
          </a:ln>
        </p:spPr>
        <p:txBody>
          <a:bodyPr wrap="square" rtlCol="0">
            <a:spAutoFit/>
          </a:bodyPr>
          <a:lstStyle/>
          <a:p>
            <a:pPr algn="l"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16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  <p:cond evt="onBegin" delay="0">
                          <p:tn val="84"/>
                        </p:cond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  <p:cond evt="onBegin" delay="0">
                          <p:tn val="116"/>
                        </p:cond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  <p:cond evt="onBegin" delay="0">
                          <p:tn val="121"/>
                        </p:cond>
                      </p:stCondLst>
                      <p:childTnLst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  <p:cond evt="onBegin" delay="0">
                          <p:tn val="126"/>
                        </p:cond>
                      </p:stCondLst>
                      <p:childTnLst>
                        <p:par>
                          <p:cTn id="1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  <p:cond evt="onBegin" delay="0">
                          <p:tn val="131"/>
                        </p:cond>
                      </p:stCondLst>
                      <p:childTnLst>
                        <p:par>
                          <p:cTn id="1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  <p:cond evt="onBegin" delay="0">
                          <p:tn val="136"/>
                        </p:cond>
                      </p:stCondLst>
                      <p:childTnLst>
                        <p:par>
                          <p:cTn id="1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  <p:cond evt="onBegin" delay="0">
                          <p:tn val="141"/>
                        </p:cond>
                      </p:stCondLst>
                      <p:childTnLst>
                        <p:par>
                          <p:cTn id="1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  <p:cond evt="onBegin" delay="0">
                          <p:tn val="146"/>
                        </p:cond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  <p:cond evt="onBegin" delay="0">
                          <p:tn val="151"/>
                        </p:cond>
                      </p:stCondLst>
                      <p:childTnLst>
                        <p:par>
                          <p:cTn id="1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  <p:cond evt="onBegin" delay="0">
                          <p:tn val="156"/>
                        </p:cond>
                      </p:stCondLst>
                      <p:childTnLst>
                        <p:par>
                          <p:cTn id="1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  <p:cond evt="onBegin" delay="0">
                          <p:tn val="161"/>
                        </p:cond>
                      </p:stCondLst>
                      <p:childTnLst>
                        <p:par>
                          <p:cTn id="1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  <p:cond evt="onBegin" delay="0">
                          <p:tn val="167"/>
                        </p:cond>
                      </p:stCondLst>
                      <p:childTnLst>
                        <p:par>
                          <p:cTn id="1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8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108" grpId="0" animBg="1"/>
      <p:bldP spid="4" grpId="0"/>
      <p:bldP spid="13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圆角矩形 107"/>
          <p:cNvSpPr/>
          <p:nvPr/>
        </p:nvSpPr>
        <p:spPr>
          <a:xfrm>
            <a:off x="1457325" y="1144270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2710830" y="1295749"/>
            <a:ext cx="7529830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=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 i="1">
                <a:latin typeface="+mn-ea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[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]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与函数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=(</a:t>
            </a:r>
            <a:r>
              <a:rPr lang="en-US" altLang="zh-CN" sz="2000">
                <a:latin typeface="+mn-ea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1)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[</a:t>
            </a:r>
            <a:r>
              <a:rPr lang="en-US" altLang="zh-CN" sz="2000" i="1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 baseline="30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]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的</a:t>
            </a:r>
            <a:r>
              <a:rPr 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共同特点是什么？</a:t>
            </a:r>
          </a:p>
        </p:txBody>
      </p:sp>
      <p:sp>
        <p:nvSpPr>
          <p:cNvPr id="6" name="矩形 5"/>
          <p:cNvSpPr/>
          <p:nvPr/>
        </p:nvSpPr>
        <p:spPr>
          <a:xfrm>
            <a:off x="2705797" y="2475879"/>
            <a:ext cx="30059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>
                <a:solidFill>
                  <a:srgbClr val="1B829B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都具有周期变化的特点</a:t>
            </a:r>
            <a:r>
              <a:rPr lang="zh-CN" altLang="zh-CN" sz="2000" kern="100">
                <a:solidFill>
                  <a:srgbClr val="1B829B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000">
              <a:solidFill>
                <a:srgbClr val="1B829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208494" y="3140968"/>
            <a:ext cx="9859645" cy="2824480"/>
            <a:chOff x="1246781" y="1641299"/>
            <a:chExt cx="7941055" cy="2253454"/>
          </a:xfrm>
        </p:grpSpPr>
        <p:sp>
          <p:nvSpPr>
            <p:cNvPr id="47" name="圆角矩形 46"/>
            <p:cNvSpPr/>
            <p:nvPr/>
          </p:nvSpPr>
          <p:spPr>
            <a:xfrm>
              <a:off x="1246781" y="1859110"/>
              <a:ext cx="7941055" cy="2035643"/>
            </a:xfrm>
            <a:prstGeom prst="roundRect">
              <a:avLst>
                <a:gd name="adj" fmla="val 14668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1532395" y="1641299"/>
              <a:ext cx="957888" cy="370393"/>
            </a:xfrm>
            <a:prstGeom prst="roundRect">
              <a:avLst>
                <a:gd name="adj" fmla="val 16700"/>
              </a:avLst>
            </a:prstGeom>
            <a:solidFill>
              <a:schemeClr val="accent6">
                <a:lumMod val="40000"/>
                <a:lumOff val="60000"/>
                <a:alpha val="6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定义</a:t>
              </a:r>
            </a:p>
          </p:txBody>
        </p:sp>
      </p:grpSp>
      <p:sp>
        <p:nvSpPr>
          <p:cNvPr id="49" name="矩形 48"/>
          <p:cNvSpPr/>
          <p:nvPr/>
        </p:nvSpPr>
        <p:spPr>
          <a:xfrm>
            <a:off x="1602194" y="3739773"/>
            <a:ext cx="9360535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一般地，对于函数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，如果存在一个非零常数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，使得对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任意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 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，都有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且满足</a:t>
            </a:r>
          </a:p>
          <a:p>
            <a:pPr indent="449580" algn="ctr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 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</a:p>
          <a:p>
            <a:pPr indent="4495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那么函数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称作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，非零常数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称作这个函数的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746027" y="1187234"/>
            <a:ext cx="756000" cy="737031"/>
            <a:chOff x="3396431" y="1685698"/>
            <a:chExt cx="756000" cy="737031"/>
          </a:xfrm>
        </p:grpSpPr>
        <p:sp>
          <p:nvSpPr>
            <p:cNvPr id="15" name="Shape 16880"/>
            <p:cNvSpPr/>
            <p:nvPr/>
          </p:nvSpPr>
          <p:spPr>
            <a:xfrm>
              <a:off x="3487542" y="1685698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3396431" y="2174329"/>
              <a:ext cx="756000" cy="248400"/>
            </a:xfrm>
            <a:custGeom>
              <a:avLst/>
              <a:gdLst/>
              <a:ahLst/>
              <a:cxnLst/>
              <a:rect l="l" t="t" r="r" b="b"/>
              <a:pathLst>
                <a:path w="562661" h="160249">
                  <a:moveTo>
                    <a:pt x="218923" y="73838"/>
                  </a:moveTo>
                  <a:lnTo>
                    <a:pt x="305791" y="73838"/>
                  </a:lnTo>
                  <a:lnTo>
                    <a:pt x="302591" y="95555"/>
                  </a:lnTo>
                  <a:lnTo>
                    <a:pt x="290018" y="95555"/>
                  </a:lnTo>
                  <a:lnTo>
                    <a:pt x="288875" y="104470"/>
                  </a:lnTo>
                  <a:lnTo>
                    <a:pt x="306020" y="104470"/>
                  </a:lnTo>
                  <a:lnTo>
                    <a:pt x="303048" y="125959"/>
                  </a:lnTo>
                  <a:lnTo>
                    <a:pt x="285903" y="125959"/>
                  </a:lnTo>
                  <a:lnTo>
                    <a:pt x="284531" y="134645"/>
                  </a:lnTo>
                  <a:lnTo>
                    <a:pt x="397002" y="134645"/>
                  </a:lnTo>
                  <a:lnTo>
                    <a:pt x="394031" y="156362"/>
                  </a:lnTo>
                  <a:lnTo>
                    <a:pt x="250698" y="156362"/>
                  </a:lnTo>
                  <a:lnTo>
                    <a:pt x="239726" y="141961"/>
                  </a:lnTo>
                  <a:lnTo>
                    <a:pt x="235611" y="156134"/>
                  </a:lnTo>
                  <a:lnTo>
                    <a:pt x="202921" y="156134"/>
                  </a:lnTo>
                  <a:lnTo>
                    <a:pt x="217551" y="107442"/>
                  </a:lnTo>
                  <a:lnTo>
                    <a:pt x="213208" y="100127"/>
                  </a:lnTo>
                  <a:lnTo>
                    <a:pt x="252070" y="100127"/>
                  </a:lnTo>
                  <a:lnTo>
                    <a:pt x="248412" y="112928"/>
                  </a:lnTo>
                  <a:lnTo>
                    <a:pt x="248870" y="112928"/>
                  </a:lnTo>
                  <a:lnTo>
                    <a:pt x="254127" y="120015"/>
                  </a:lnTo>
                  <a:lnTo>
                    <a:pt x="257556" y="95555"/>
                  </a:lnTo>
                  <a:lnTo>
                    <a:pt x="215723" y="95555"/>
                  </a:lnTo>
                  <a:close/>
                  <a:moveTo>
                    <a:pt x="93726" y="65151"/>
                  </a:moveTo>
                  <a:lnTo>
                    <a:pt x="88926" y="99898"/>
                  </a:lnTo>
                  <a:lnTo>
                    <a:pt x="101727" y="99898"/>
                  </a:lnTo>
                  <a:lnTo>
                    <a:pt x="106528" y="65151"/>
                  </a:lnTo>
                  <a:close/>
                  <a:moveTo>
                    <a:pt x="342824" y="56464"/>
                  </a:moveTo>
                  <a:lnTo>
                    <a:pt x="373228" y="56464"/>
                  </a:lnTo>
                  <a:lnTo>
                    <a:pt x="367742" y="95555"/>
                  </a:lnTo>
                  <a:lnTo>
                    <a:pt x="393345" y="130302"/>
                  </a:lnTo>
                  <a:lnTo>
                    <a:pt x="358598" y="130302"/>
                  </a:lnTo>
                  <a:lnTo>
                    <a:pt x="348768" y="114300"/>
                  </a:lnTo>
                  <a:lnTo>
                    <a:pt x="332537" y="130302"/>
                  </a:lnTo>
                  <a:lnTo>
                    <a:pt x="302133" y="130302"/>
                  </a:lnTo>
                  <a:lnTo>
                    <a:pt x="337338" y="95555"/>
                  </a:lnTo>
                  <a:close/>
                  <a:moveTo>
                    <a:pt x="61494" y="45720"/>
                  </a:moveTo>
                  <a:lnTo>
                    <a:pt x="144247" y="45720"/>
                  </a:lnTo>
                  <a:lnTo>
                    <a:pt x="133960" y="119329"/>
                  </a:lnTo>
                  <a:lnTo>
                    <a:pt x="51207" y="119329"/>
                  </a:lnTo>
                  <a:close/>
                  <a:moveTo>
                    <a:pt x="264414" y="41148"/>
                  </a:moveTo>
                  <a:lnTo>
                    <a:pt x="263271" y="49835"/>
                  </a:lnTo>
                  <a:lnTo>
                    <a:pt x="276530" y="49835"/>
                  </a:lnTo>
                  <a:lnTo>
                    <a:pt x="277673" y="41148"/>
                  </a:lnTo>
                  <a:close/>
                  <a:moveTo>
                    <a:pt x="17603" y="34747"/>
                  </a:moveTo>
                  <a:lnTo>
                    <a:pt x="56693" y="34747"/>
                  </a:lnTo>
                  <a:lnTo>
                    <a:pt x="39091" y="160249"/>
                  </a:lnTo>
                  <a:lnTo>
                    <a:pt x="0" y="160249"/>
                  </a:lnTo>
                  <a:close/>
                  <a:moveTo>
                    <a:pt x="267843" y="17374"/>
                  </a:moveTo>
                  <a:lnTo>
                    <a:pt x="266472" y="26060"/>
                  </a:lnTo>
                  <a:lnTo>
                    <a:pt x="279731" y="26060"/>
                  </a:lnTo>
                  <a:lnTo>
                    <a:pt x="281102" y="17374"/>
                  </a:lnTo>
                  <a:close/>
                  <a:moveTo>
                    <a:pt x="432359" y="14402"/>
                  </a:moveTo>
                  <a:lnTo>
                    <a:pt x="562661" y="14402"/>
                  </a:lnTo>
                  <a:lnTo>
                    <a:pt x="546431" y="128930"/>
                  </a:lnTo>
                  <a:cubicBezTo>
                    <a:pt x="545821" y="133350"/>
                    <a:pt x="543802" y="137046"/>
                    <a:pt x="540373" y="140017"/>
                  </a:cubicBezTo>
                  <a:cubicBezTo>
                    <a:pt x="536944" y="142989"/>
                    <a:pt x="533096" y="144475"/>
                    <a:pt x="528828" y="144475"/>
                  </a:cubicBezTo>
                  <a:lnTo>
                    <a:pt x="414071" y="144475"/>
                  </a:lnTo>
                  <a:lnTo>
                    <a:pt x="417272" y="122758"/>
                  </a:lnTo>
                  <a:lnTo>
                    <a:pt x="503911" y="122758"/>
                  </a:lnTo>
                  <a:lnTo>
                    <a:pt x="508940" y="88011"/>
                  </a:lnTo>
                  <a:lnTo>
                    <a:pt x="430759" y="88011"/>
                  </a:lnTo>
                  <a:lnTo>
                    <a:pt x="433731" y="66294"/>
                  </a:lnTo>
                  <a:lnTo>
                    <a:pt x="511912" y="66294"/>
                  </a:lnTo>
                  <a:lnTo>
                    <a:pt x="516255" y="35890"/>
                  </a:lnTo>
                  <a:lnTo>
                    <a:pt x="429387" y="35890"/>
                  </a:lnTo>
                  <a:close/>
                  <a:moveTo>
                    <a:pt x="67437" y="4343"/>
                  </a:moveTo>
                  <a:lnTo>
                    <a:pt x="195682" y="4343"/>
                  </a:lnTo>
                  <a:lnTo>
                    <a:pt x="175794" y="145161"/>
                  </a:lnTo>
                  <a:cubicBezTo>
                    <a:pt x="175184" y="149581"/>
                    <a:pt x="173203" y="153200"/>
                    <a:pt x="169850" y="156019"/>
                  </a:cubicBezTo>
                  <a:cubicBezTo>
                    <a:pt x="166497" y="158839"/>
                    <a:pt x="162611" y="160249"/>
                    <a:pt x="158192" y="160249"/>
                  </a:cubicBezTo>
                  <a:lnTo>
                    <a:pt x="117272" y="160249"/>
                  </a:lnTo>
                  <a:lnTo>
                    <a:pt x="137618" y="138989"/>
                  </a:lnTo>
                  <a:lnTo>
                    <a:pt x="153391" y="26060"/>
                  </a:lnTo>
                  <a:lnTo>
                    <a:pt x="64237" y="26060"/>
                  </a:lnTo>
                  <a:close/>
                  <a:moveTo>
                    <a:pt x="320421" y="0"/>
                  </a:moveTo>
                  <a:lnTo>
                    <a:pt x="411633" y="0"/>
                  </a:lnTo>
                  <a:lnTo>
                    <a:pt x="408661" y="21717"/>
                  </a:lnTo>
                  <a:lnTo>
                    <a:pt x="383515" y="21717"/>
                  </a:lnTo>
                  <a:lnTo>
                    <a:pt x="379172" y="32690"/>
                  </a:lnTo>
                  <a:lnTo>
                    <a:pt x="404546" y="32690"/>
                  </a:lnTo>
                  <a:lnTo>
                    <a:pt x="395174" y="99898"/>
                  </a:lnTo>
                  <a:lnTo>
                    <a:pt x="375971" y="99898"/>
                  </a:lnTo>
                  <a:lnTo>
                    <a:pt x="372085" y="95555"/>
                  </a:lnTo>
                  <a:lnTo>
                    <a:pt x="378486" y="50063"/>
                  </a:lnTo>
                  <a:lnTo>
                    <a:pt x="339395" y="50063"/>
                  </a:lnTo>
                  <a:lnTo>
                    <a:pt x="332994" y="95555"/>
                  </a:lnTo>
                  <a:lnTo>
                    <a:pt x="328194" y="99898"/>
                  </a:lnTo>
                  <a:lnTo>
                    <a:pt x="308763" y="99898"/>
                  </a:lnTo>
                  <a:lnTo>
                    <a:pt x="318135" y="32690"/>
                  </a:lnTo>
                  <a:lnTo>
                    <a:pt x="340081" y="32690"/>
                  </a:lnTo>
                  <a:lnTo>
                    <a:pt x="344424" y="21717"/>
                  </a:lnTo>
                  <a:lnTo>
                    <a:pt x="317450" y="21717"/>
                  </a:lnTo>
                  <a:close/>
                  <a:moveTo>
                    <a:pt x="229210" y="0"/>
                  </a:moveTo>
                  <a:lnTo>
                    <a:pt x="316078" y="0"/>
                  </a:lnTo>
                  <a:lnTo>
                    <a:pt x="306705" y="67437"/>
                  </a:lnTo>
                  <a:lnTo>
                    <a:pt x="228524" y="67437"/>
                  </a:lnTo>
                  <a:lnTo>
                    <a:pt x="236754" y="8687"/>
                  </a:lnTo>
                  <a:close/>
                  <a:moveTo>
                    <a:pt x="20117" y="0"/>
                  </a:moveTo>
                  <a:lnTo>
                    <a:pt x="59208" y="0"/>
                  </a:lnTo>
                  <a:lnTo>
                    <a:pt x="59436" y="30404"/>
                  </a:lnTo>
                  <a:lnTo>
                    <a:pt x="20346" y="30404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881709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36" grpId="0"/>
      <p:bldP spid="6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圆角矩形 107"/>
          <p:cNvSpPr/>
          <p:nvPr/>
        </p:nvSpPr>
        <p:spPr>
          <a:xfrm>
            <a:off x="1457325" y="1144270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2601310" y="1436208"/>
            <a:ext cx="75298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如何理解概念中的“任意”？</a:t>
            </a:r>
          </a:p>
        </p:txBody>
      </p:sp>
      <p:sp>
        <p:nvSpPr>
          <p:cNvPr id="6" name="矩形 5"/>
          <p:cNvSpPr/>
          <p:nvPr/>
        </p:nvSpPr>
        <p:spPr>
          <a:xfrm>
            <a:off x="1438950" y="2098881"/>
            <a:ext cx="98224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周期函数定义中的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)”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是对定义域中的每一个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值来说的，只有个别的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值满足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，不能说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的周期．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603607" y="1203775"/>
            <a:ext cx="756000" cy="737031"/>
            <a:chOff x="4474108" y="1685698"/>
            <a:chExt cx="756000" cy="737031"/>
          </a:xfrm>
        </p:grpSpPr>
        <p:sp>
          <p:nvSpPr>
            <p:cNvPr id="13" name="任意多边形 12"/>
            <p:cNvSpPr/>
            <p:nvPr/>
          </p:nvSpPr>
          <p:spPr>
            <a:xfrm>
              <a:off x="4474108" y="2174329"/>
              <a:ext cx="756000" cy="248400"/>
            </a:xfrm>
            <a:custGeom>
              <a:avLst/>
              <a:gdLst/>
              <a:ahLst/>
              <a:cxnLst/>
              <a:rect l="l" t="t" r="r" b="b"/>
              <a:pathLst>
                <a:path w="561518" h="160249">
                  <a:moveTo>
                    <a:pt x="218923" y="73838"/>
                  </a:moveTo>
                  <a:lnTo>
                    <a:pt x="305791" y="73838"/>
                  </a:lnTo>
                  <a:lnTo>
                    <a:pt x="302591" y="95555"/>
                  </a:lnTo>
                  <a:lnTo>
                    <a:pt x="290018" y="95555"/>
                  </a:lnTo>
                  <a:lnTo>
                    <a:pt x="288875" y="104470"/>
                  </a:lnTo>
                  <a:lnTo>
                    <a:pt x="306020" y="104470"/>
                  </a:lnTo>
                  <a:lnTo>
                    <a:pt x="303048" y="125959"/>
                  </a:lnTo>
                  <a:lnTo>
                    <a:pt x="285903" y="125959"/>
                  </a:lnTo>
                  <a:lnTo>
                    <a:pt x="284531" y="134645"/>
                  </a:lnTo>
                  <a:lnTo>
                    <a:pt x="397002" y="134645"/>
                  </a:lnTo>
                  <a:lnTo>
                    <a:pt x="394031" y="156362"/>
                  </a:lnTo>
                  <a:lnTo>
                    <a:pt x="250698" y="156362"/>
                  </a:lnTo>
                  <a:lnTo>
                    <a:pt x="239726" y="141961"/>
                  </a:lnTo>
                  <a:lnTo>
                    <a:pt x="235611" y="156134"/>
                  </a:lnTo>
                  <a:lnTo>
                    <a:pt x="202921" y="156134"/>
                  </a:lnTo>
                  <a:lnTo>
                    <a:pt x="217551" y="107442"/>
                  </a:lnTo>
                  <a:lnTo>
                    <a:pt x="213208" y="100127"/>
                  </a:lnTo>
                  <a:lnTo>
                    <a:pt x="252070" y="100127"/>
                  </a:lnTo>
                  <a:lnTo>
                    <a:pt x="248412" y="112928"/>
                  </a:lnTo>
                  <a:lnTo>
                    <a:pt x="248870" y="112928"/>
                  </a:lnTo>
                  <a:lnTo>
                    <a:pt x="254127" y="120015"/>
                  </a:lnTo>
                  <a:lnTo>
                    <a:pt x="257556" y="95555"/>
                  </a:lnTo>
                  <a:lnTo>
                    <a:pt x="215723" y="95555"/>
                  </a:lnTo>
                  <a:close/>
                  <a:moveTo>
                    <a:pt x="93726" y="65151"/>
                  </a:moveTo>
                  <a:lnTo>
                    <a:pt x="88926" y="99898"/>
                  </a:lnTo>
                  <a:lnTo>
                    <a:pt x="101727" y="99898"/>
                  </a:lnTo>
                  <a:lnTo>
                    <a:pt x="106528" y="65151"/>
                  </a:lnTo>
                  <a:close/>
                  <a:moveTo>
                    <a:pt x="342824" y="56464"/>
                  </a:moveTo>
                  <a:lnTo>
                    <a:pt x="373228" y="56464"/>
                  </a:lnTo>
                  <a:lnTo>
                    <a:pt x="367742" y="95555"/>
                  </a:lnTo>
                  <a:lnTo>
                    <a:pt x="393345" y="130302"/>
                  </a:lnTo>
                  <a:lnTo>
                    <a:pt x="358598" y="130302"/>
                  </a:lnTo>
                  <a:lnTo>
                    <a:pt x="348768" y="114300"/>
                  </a:lnTo>
                  <a:lnTo>
                    <a:pt x="332537" y="130302"/>
                  </a:lnTo>
                  <a:lnTo>
                    <a:pt x="302133" y="130302"/>
                  </a:lnTo>
                  <a:lnTo>
                    <a:pt x="337338" y="95555"/>
                  </a:lnTo>
                  <a:close/>
                  <a:moveTo>
                    <a:pt x="61494" y="45720"/>
                  </a:moveTo>
                  <a:lnTo>
                    <a:pt x="144247" y="45720"/>
                  </a:lnTo>
                  <a:lnTo>
                    <a:pt x="133960" y="119329"/>
                  </a:lnTo>
                  <a:lnTo>
                    <a:pt x="51207" y="119329"/>
                  </a:lnTo>
                  <a:close/>
                  <a:moveTo>
                    <a:pt x="264414" y="41148"/>
                  </a:moveTo>
                  <a:lnTo>
                    <a:pt x="263271" y="49835"/>
                  </a:lnTo>
                  <a:lnTo>
                    <a:pt x="276530" y="49835"/>
                  </a:lnTo>
                  <a:lnTo>
                    <a:pt x="277673" y="41148"/>
                  </a:lnTo>
                  <a:close/>
                  <a:moveTo>
                    <a:pt x="17603" y="34747"/>
                  </a:moveTo>
                  <a:lnTo>
                    <a:pt x="56693" y="34747"/>
                  </a:lnTo>
                  <a:lnTo>
                    <a:pt x="39091" y="160249"/>
                  </a:lnTo>
                  <a:lnTo>
                    <a:pt x="0" y="160249"/>
                  </a:lnTo>
                  <a:close/>
                  <a:moveTo>
                    <a:pt x="267843" y="17374"/>
                  </a:moveTo>
                  <a:lnTo>
                    <a:pt x="266472" y="26060"/>
                  </a:lnTo>
                  <a:lnTo>
                    <a:pt x="279731" y="26060"/>
                  </a:lnTo>
                  <a:lnTo>
                    <a:pt x="281102" y="17374"/>
                  </a:lnTo>
                  <a:close/>
                  <a:moveTo>
                    <a:pt x="440817" y="14402"/>
                  </a:moveTo>
                  <a:lnTo>
                    <a:pt x="490652" y="14402"/>
                  </a:lnTo>
                  <a:lnTo>
                    <a:pt x="466878" y="96698"/>
                  </a:lnTo>
                  <a:lnTo>
                    <a:pt x="500711" y="96698"/>
                  </a:lnTo>
                  <a:lnTo>
                    <a:pt x="511226" y="22860"/>
                  </a:lnTo>
                  <a:lnTo>
                    <a:pt x="503682" y="14402"/>
                  </a:lnTo>
                  <a:lnTo>
                    <a:pt x="555803" y="14402"/>
                  </a:lnTo>
                  <a:lnTo>
                    <a:pt x="544145" y="96698"/>
                  </a:lnTo>
                  <a:lnTo>
                    <a:pt x="561518" y="96698"/>
                  </a:lnTo>
                  <a:lnTo>
                    <a:pt x="558546" y="118415"/>
                  </a:lnTo>
                  <a:lnTo>
                    <a:pt x="541173" y="118415"/>
                  </a:lnTo>
                  <a:lnTo>
                    <a:pt x="537515" y="144475"/>
                  </a:lnTo>
                  <a:lnTo>
                    <a:pt x="494081" y="144475"/>
                  </a:lnTo>
                  <a:lnTo>
                    <a:pt x="497739" y="118415"/>
                  </a:lnTo>
                  <a:lnTo>
                    <a:pt x="419786" y="118415"/>
                  </a:lnTo>
                  <a:lnTo>
                    <a:pt x="422758" y="96698"/>
                  </a:lnTo>
                  <a:lnTo>
                    <a:pt x="445847" y="19888"/>
                  </a:lnTo>
                  <a:close/>
                  <a:moveTo>
                    <a:pt x="67437" y="4343"/>
                  </a:moveTo>
                  <a:lnTo>
                    <a:pt x="195682" y="4343"/>
                  </a:lnTo>
                  <a:lnTo>
                    <a:pt x="175794" y="145161"/>
                  </a:lnTo>
                  <a:cubicBezTo>
                    <a:pt x="175184" y="149581"/>
                    <a:pt x="173203" y="153200"/>
                    <a:pt x="169850" y="156019"/>
                  </a:cubicBezTo>
                  <a:cubicBezTo>
                    <a:pt x="166497" y="158839"/>
                    <a:pt x="162611" y="160249"/>
                    <a:pt x="158192" y="160249"/>
                  </a:cubicBezTo>
                  <a:lnTo>
                    <a:pt x="117272" y="160249"/>
                  </a:lnTo>
                  <a:lnTo>
                    <a:pt x="137618" y="138989"/>
                  </a:lnTo>
                  <a:lnTo>
                    <a:pt x="153391" y="26060"/>
                  </a:lnTo>
                  <a:lnTo>
                    <a:pt x="64237" y="26060"/>
                  </a:lnTo>
                  <a:close/>
                  <a:moveTo>
                    <a:pt x="320421" y="0"/>
                  </a:moveTo>
                  <a:lnTo>
                    <a:pt x="411633" y="0"/>
                  </a:lnTo>
                  <a:lnTo>
                    <a:pt x="408661" y="21717"/>
                  </a:lnTo>
                  <a:lnTo>
                    <a:pt x="383515" y="21717"/>
                  </a:lnTo>
                  <a:lnTo>
                    <a:pt x="379172" y="32690"/>
                  </a:lnTo>
                  <a:lnTo>
                    <a:pt x="404546" y="32690"/>
                  </a:lnTo>
                  <a:lnTo>
                    <a:pt x="395174" y="99898"/>
                  </a:lnTo>
                  <a:lnTo>
                    <a:pt x="375971" y="99898"/>
                  </a:lnTo>
                  <a:lnTo>
                    <a:pt x="372085" y="95555"/>
                  </a:lnTo>
                  <a:lnTo>
                    <a:pt x="378486" y="50063"/>
                  </a:lnTo>
                  <a:lnTo>
                    <a:pt x="339395" y="50063"/>
                  </a:lnTo>
                  <a:lnTo>
                    <a:pt x="332994" y="95555"/>
                  </a:lnTo>
                  <a:lnTo>
                    <a:pt x="328194" y="99898"/>
                  </a:lnTo>
                  <a:lnTo>
                    <a:pt x="308763" y="99898"/>
                  </a:lnTo>
                  <a:lnTo>
                    <a:pt x="318135" y="32690"/>
                  </a:lnTo>
                  <a:lnTo>
                    <a:pt x="340081" y="32690"/>
                  </a:lnTo>
                  <a:lnTo>
                    <a:pt x="344424" y="21717"/>
                  </a:lnTo>
                  <a:lnTo>
                    <a:pt x="317450" y="21717"/>
                  </a:lnTo>
                  <a:close/>
                  <a:moveTo>
                    <a:pt x="229210" y="0"/>
                  </a:moveTo>
                  <a:lnTo>
                    <a:pt x="316078" y="0"/>
                  </a:lnTo>
                  <a:lnTo>
                    <a:pt x="306705" y="67437"/>
                  </a:lnTo>
                  <a:lnTo>
                    <a:pt x="228524" y="67437"/>
                  </a:lnTo>
                  <a:lnTo>
                    <a:pt x="236754" y="8687"/>
                  </a:lnTo>
                  <a:close/>
                  <a:moveTo>
                    <a:pt x="20117" y="0"/>
                  </a:moveTo>
                  <a:lnTo>
                    <a:pt x="59208" y="0"/>
                  </a:lnTo>
                  <a:lnTo>
                    <a:pt x="59436" y="30404"/>
                  </a:lnTo>
                  <a:lnTo>
                    <a:pt x="20346" y="30404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Shape 16880"/>
            <p:cNvSpPr/>
            <p:nvPr/>
          </p:nvSpPr>
          <p:spPr>
            <a:xfrm>
              <a:off x="4569529" y="1685698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86501" y="3246195"/>
            <a:ext cx="944129" cy="564410"/>
            <a:chOff x="1087994" y="2767121"/>
            <a:chExt cx="944129" cy="564410"/>
          </a:xfrm>
        </p:grpSpPr>
        <p:sp>
          <p:nvSpPr>
            <p:cNvPr id="19" name="tree-brain-conceptual-symbol_43233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087994" y="2767121"/>
              <a:ext cx="456384" cy="564410"/>
            </a:xfrm>
            <a:custGeom>
              <a:avLst/>
              <a:gdLst>
                <a:gd name="connsiteX0" fmla="*/ 288559 w 492438"/>
                <a:gd name="connsiteY0" fmla="*/ 280933 h 597730"/>
                <a:gd name="connsiteX1" fmla="*/ 394732 w 492438"/>
                <a:gd name="connsiteY1" fmla="*/ 280933 h 597730"/>
                <a:gd name="connsiteX2" fmla="*/ 394732 w 492438"/>
                <a:gd name="connsiteY2" fmla="*/ 328267 h 597730"/>
                <a:gd name="connsiteX3" fmla="*/ 312950 w 492438"/>
                <a:gd name="connsiteY3" fmla="*/ 346913 h 597730"/>
                <a:gd name="connsiteX4" fmla="*/ 275646 w 492438"/>
                <a:gd name="connsiteY4" fmla="*/ 313923 h 597730"/>
                <a:gd name="connsiteX5" fmla="*/ 1379 w 492438"/>
                <a:gd name="connsiteY5" fmla="*/ 180698 h 597730"/>
                <a:gd name="connsiteX6" fmla="*/ 54543 w 492438"/>
                <a:gd name="connsiteY6" fmla="*/ 180698 h 597730"/>
                <a:gd name="connsiteX7" fmla="*/ 122075 w 492438"/>
                <a:gd name="connsiteY7" fmla="*/ 226510 h 597730"/>
                <a:gd name="connsiteX8" fmla="*/ 78969 w 492438"/>
                <a:gd name="connsiteY8" fmla="*/ 243690 h 597730"/>
                <a:gd name="connsiteX9" fmla="*/ 455103 w 492438"/>
                <a:gd name="connsiteY9" fmla="*/ 134719 h 597730"/>
                <a:gd name="connsiteX10" fmla="*/ 492438 w 492438"/>
                <a:gd name="connsiteY10" fmla="*/ 196358 h 597730"/>
                <a:gd name="connsiteX11" fmla="*/ 403407 w 492438"/>
                <a:gd name="connsiteY11" fmla="*/ 202092 h 597730"/>
                <a:gd name="connsiteX12" fmla="*/ 389048 w 492438"/>
                <a:gd name="connsiteY12" fmla="*/ 240796 h 597730"/>
                <a:gd name="connsiteX13" fmla="*/ 429255 w 492438"/>
                <a:gd name="connsiteY13" fmla="*/ 245096 h 597730"/>
                <a:gd name="connsiteX14" fmla="*/ 401971 w 492438"/>
                <a:gd name="connsiteY14" fmla="*/ 232195 h 597730"/>
                <a:gd name="connsiteX15" fmla="*/ 407715 w 492438"/>
                <a:gd name="connsiteY15" fmla="*/ 212126 h 597730"/>
                <a:gd name="connsiteX16" fmla="*/ 486694 w 492438"/>
                <a:gd name="connsiteY16" fmla="*/ 209260 h 597730"/>
                <a:gd name="connsiteX17" fmla="*/ 479514 w 492438"/>
                <a:gd name="connsiteY17" fmla="*/ 278066 h 597730"/>
                <a:gd name="connsiteX18" fmla="*/ 407715 w 492438"/>
                <a:gd name="connsiteY18" fmla="*/ 278066 h 597730"/>
                <a:gd name="connsiteX19" fmla="*/ 374688 w 492438"/>
                <a:gd name="connsiteY19" fmla="*/ 250830 h 597730"/>
                <a:gd name="connsiteX20" fmla="*/ 327300 w 492438"/>
                <a:gd name="connsiteY20" fmla="*/ 268032 h 597730"/>
                <a:gd name="connsiteX21" fmla="*/ 291401 w 492438"/>
                <a:gd name="connsiteY21" fmla="*/ 266598 h 597730"/>
                <a:gd name="connsiteX22" fmla="*/ 322993 w 492438"/>
                <a:gd name="connsiteY22" fmla="*/ 236495 h 597730"/>
                <a:gd name="connsiteX23" fmla="*/ 252630 w 492438"/>
                <a:gd name="connsiteY23" fmla="*/ 233629 h 597730"/>
                <a:gd name="connsiteX24" fmla="*/ 277041 w 492438"/>
                <a:gd name="connsiteY24" fmla="*/ 265165 h 597730"/>
                <a:gd name="connsiteX25" fmla="*/ 255502 w 492438"/>
                <a:gd name="connsiteY25" fmla="*/ 312469 h 597730"/>
                <a:gd name="connsiteX26" fmla="*/ 255502 w 492438"/>
                <a:gd name="connsiteY26" fmla="*/ 507421 h 597730"/>
                <a:gd name="connsiteX27" fmla="*/ 322993 w 492438"/>
                <a:gd name="connsiteY27" fmla="*/ 526057 h 597730"/>
                <a:gd name="connsiteX28" fmla="*/ 322993 w 492438"/>
                <a:gd name="connsiteY28" fmla="*/ 548992 h 597730"/>
                <a:gd name="connsiteX29" fmla="*/ 452231 w 492438"/>
                <a:gd name="connsiteY29" fmla="*/ 548992 h 597730"/>
                <a:gd name="connsiteX30" fmla="*/ 452231 w 492438"/>
                <a:gd name="connsiteY30" fmla="*/ 597730 h 597730"/>
                <a:gd name="connsiteX31" fmla="*/ 20001 w 492438"/>
                <a:gd name="connsiteY31" fmla="*/ 597730 h 597730"/>
                <a:gd name="connsiteX32" fmla="*/ 20001 w 492438"/>
                <a:gd name="connsiteY32" fmla="*/ 548992 h 597730"/>
                <a:gd name="connsiteX33" fmla="*/ 157855 w 492438"/>
                <a:gd name="connsiteY33" fmla="*/ 548992 h 597730"/>
                <a:gd name="connsiteX34" fmla="*/ 157855 w 492438"/>
                <a:gd name="connsiteY34" fmla="*/ 538958 h 597730"/>
                <a:gd name="connsiteX35" fmla="*/ 216730 w 492438"/>
                <a:gd name="connsiteY35" fmla="*/ 507421 h 597730"/>
                <a:gd name="connsiteX36" fmla="*/ 209550 w 492438"/>
                <a:gd name="connsiteY36" fmla="*/ 313903 h 597730"/>
                <a:gd name="connsiteX37" fmla="*/ 137751 w 492438"/>
                <a:gd name="connsiteY37" fmla="*/ 313903 h 597730"/>
                <a:gd name="connsiteX38" fmla="*/ 98980 w 492438"/>
                <a:gd name="connsiteY38" fmla="*/ 288100 h 597730"/>
                <a:gd name="connsiteX39" fmla="*/ 98980 w 492438"/>
                <a:gd name="connsiteY39" fmla="*/ 246530 h 597730"/>
                <a:gd name="connsiteX40" fmla="*/ 124827 w 492438"/>
                <a:gd name="connsiteY40" fmla="*/ 233629 h 597730"/>
                <a:gd name="connsiteX41" fmla="*/ 185139 w 492438"/>
                <a:gd name="connsiteY41" fmla="*/ 259431 h 597730"/>
                <a:gd name="connsiteX42" fmla="*/ 223910 w 492438"/>
                <a:gd name="connsiteY42" fmla="*/ 270899 h 597730"/>
                <a:gd name="connsiteX43" fmla="*/ 228218 w 492438"/>
                <a:gd name="connsiteY43" fmla="*/ 252264 h 597730"/>
                <a:gd name="connsiteX44" fmla="*/ 179395 w 492438"/>
                <a:gd name="connsiteY44" fmla="*/ 233629 h 597730"/>
                <a:gd name="connsiteX45" fmla="*/ 183703 w 492438"/>
                <a:gd name="connsiteY45" fmla="*/ 200659 h 597730"/>
                <a:gd name="connsiteX46" fmla="*/ 256937 w 492438"/>
                <a:gd name="connsiteY46" fmla="*/ 202092 h 597730"/>
                <a:gd name="connsiteX47" fmla="*/ 321557 w 492438"/>
                <a:gd name="connsiteY47" fmla="*/ 164822 h 597730"/>
                <a:gd name="connsiteX48" fmla="*/ 386176 w 492438"/>
                <a:gd name="connsiteY48" fmla="*/ 184891 h 597730"/>
                <a:gd name="connsiteX49" fmla="*/ 391932 w 492438"/>
                <a:gd name="connsiteY49" fmla="*/ 42991 h 597730"/>
                <a:gd name="connsiteX50" fmla="*/ 452206 w 492438"/>
                <a:gd name="connsiteY50" fmla="*/ 107490 h 597730"/>
                <a:gd name="connsiteX51" fmla="*/ 391932 w 492438"/>
                <a:gd name="connsiteY51" fmla="*/ 159089 h 597730"/>
                <a:gd name="connsiteX52" fmla="*/ 357489 w 492438"/>
                <a:gd name="connsiteY52" fmla="*/ 159089 h 597730"/>
                <a:gd name="connsiteX53" fmla="*/ 357489 w 492438"/>
                <a:gd name="connsiteY53" fmla="*/ 126123 h 597730"/>
                <a:gd name="connsiteX54" fmla="*/ 376145 w 492438"/>
                <a:gd name="connsiteY54" fmla="*/ 100323 h 597730"/>
                <a:gd name="connsiteX55" fmla="*/ 374710 w 492438"/>
                <a:gd name="connsiteY55" fmla="*/ 58757 h 597730"/>
                <a:gd name="connsiteX56" fmla="*/ 129202 w 492438"/>
                <a:gd name="connsiteY56" fmla="*/ 12874 h 597730"/>
                <a:gd name="connsiteX57" fmla="*/ 129202 w 492438"/>
                <a:gd name="connsiteY57" fmla="*/ 65917 h 597730"/>
                <a:gd name="connsiteX58" fmla="*/ 68908 w 492438"/>
                <a:gd name="connsiteY58" fmla="*/ 67351 h 597730"/>
                <a:gd name="connsiteX59" fmla="*/ 109104 w 492438"/>
                <a:gd name="connsiteY59" fmla="*/ 91722 h 597730"/>
                <a:gd name="connsiteX60" fmla="*/ 71779 w 492438"/>
                <a:gd name="connsiteY60" fmla="*/ 164835 h 597730"/>
                <a:gd name="connsiteX61" fmla="*/ 0 w 492438"/>
                <a:gd name="connsiteY61" fmla="*/ 164835 h 597730"/>
                <a:gd name="connsiteX62" fmla="*/ 7178 w 492438"/>
                <a:gd name="connsiteY62" fmla="*/ 103191 h 597730"/>
                <a:gd name="connsiteX63" fmla="*/ 83264 w 492438"/>
                <a:gd name="connsiteY63" fmla="*/ 103191 h 597730"/>
                <a:gd name="connsiteX64" fmla="*/ 24405 w 492438"/>
                <a:gd name="connsiteY64" fmla="*/ 77386 h 597730"/>
                <a:gd name="connsiteX65" fmla="*/ 41632 w 492438"/>
                <a:gd name="connsiteY65" fmla="*/ 47280 h 597730"/>
                <a:gd name="connsiteX66" fmla="*/ 295671 w 492438"/>
                <a:gd name="connsiteY66" fmla="*/ 2759 h 597730"/>
                <a:gd name="connsiteX67" fmla="*/ 357488 w 492438"/>
                <a:gd name="connsiteY67" fmla="*/ 12802 h 597730"/>
                <a:gd name="connsiteX68" fmla="*/ 353175 w 492438"/>
                <a:gd name="connsiteY68" fmla="*/ 104619 h 597730"/>
                <a:gd name="connsiteX69" fmla="*/ 321548 w 492438"/>
                <a:gd name="connsiteY69" fmla="*/ 151962 h 597730"/>
                <a:gd name="connsiteX70" fmla="*/ 301421 w 492438"/>
                <a:gd name="connsiteY70" fmla="*/ 143354 h 597730"/>
                <a:gd name="connsiteX71" fmla="*/ 302859 w 492438"/>
                <a:gd name="connsiteY71" fmla="*/ 88838 h 597730"/>
                <a:gd name="connsiteX72" fmla="*/ 249667 w 492438"/>
                <a:gd name="connsiteY72" fmla="*/ 71622 h 597730"/>
                <a:gd name="connsiteX73" fmla="*/ 150656 w 492438"/>
                <a:gd name="connsiteY73" fmla="*/ 0 h 597730"/>
                <a:gd name="connsiteX74" fmla="*/ 229638 w 492438"/>
                <a:gd name="connsiteY74" fmla="*/ 0 h 597730"/>
                <a:gd name="connsiteX75" fmla="*/ 266976 w 492438"/>
                <a:gd name="connsiteY75" fmla="*/ 17192 h 597730"/>
                <a:gd name="connsiteX76" fmla="*/ 242563 w 492438"/>
                <a:gd name="connsiteY76" fmla="*/ 54441 h 597730"/>
                <a:gd name="connsiteX77" fmla="*/ 223894 w 492438"/>
                <a:gd name="connsiteY77" fmla="*/ 83094 h 597730"/>
                <a:gd name="connsiteX78" fmla="*/ 282772 w 492438"/>
                <a:gd name="connsiteY78" fmla="*/ 101719 h 597730"/>
                <a:gd name="connsiteX79" fmla="*/ 282772 w 492438"/>
                <a:gd name="connsiteY79" fmla="*/ 138968 h 597730"/>
                <a:gd name="connsiteX80" fmla="*/ 269848 w 492438"/>
                <a:gd name="connsiteY80" fmla="*/ 173352 h 597730"/>
                <a:gd name="connsiteX81" fmla="*/ 193737 w 492438"/>
                <a:gd name="connsiteY81" fmla="*/ 177650 h 597730"/>
                <a:gd name="connsiteX82" fmla="*/ 193737 w 492438"/>
                <a:gd name="connsiteY82" fmla="*/ 164756 h 597730"/>
                <a:gd name="connsiteX83" fmla="*/ 179377 w 492438"/>
                <a:gd name="connsiteY83" fmla="*/ 159026 h 597730"/>
                <a:gd name="connsiteX84" fmla="*/ 166453 w 492438"/>
                <a:gd name="connsiteY84" fmla="*/ 202005 h 597730"/>
                <a:gd name="connsiteX85" fmla="*/ 129115 w 492438"/>
                <a:gd name="connsiteY85" fmla="*/ 216332 h 597730"/>
                <a:gd name="connsiteX86" fmla="*/ 78854 w 492438"/>
                <a:gd name="connsiteY86" fmla="*/ 180516 h 597730"/>
                <a:gd name="connsiteX87" fmla="*/ 98959 w 492438"/>
                <a:gd name="connsiteY87" fmla="*/ 141834 h 597730"/>
                <a:gd name="connsiteX88" fmla="*/ 130552 w 492438"/>
                <a:gd name="connsiteY88" fmla="*/ 151862 h 597730"/>
                <a:gd name="connsiteX89" fmla="*/ 134860 w 492438"/>
                <a:gd name="connsiteY89" fmla="*/ 134670 h 597730"/>
                <a:gd name="connsiteX90" fmla="*/ 119063 w 492438"/>
                <a:gd name="connsiteY90" fmla="*/ 121776 h 597730"/>
                <a:gd name="connsiteX91" fmla="*/ 130552 w 492438"/>
                <a:gd name="connsiteY91" fmla="*/ 100286 h 597730"/>
                <a:gd name="connsiteX92" fmla="*/ 193737 w 492438"/>
                <a:gd name="connsiteY92" fmla="*/ 121776 h 597730"/>
                <a:gd name="connsiteX93" fmla="*/ 212406 w 492438"/>
                <a:gd name="connsiteY93" fmla="*/ 113180 h 597730"/>
                <a:gd name="connsiteX94" fmla="*/ 149220 w 492438"/>
                <a:gd name="connsiteY94" fmla="*/ 75931 h 59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92438" h="597730">
                  <a:moveTo>
                    <a:pt x="288559" y="280933"/>
                  </a:moveTo>
                  <a:lnTo>
                    <a:pt x="394732" y="280933"/>
                  </a:lnTo>
                  <a:lnTo>
                    <a:pt x="394732" y="328267"/>
                  </a:lnTo>
                  <a:lnTo>
                    <a:pt x="312950" y="346913"/>
                  </a:lnTo>
                  <a:lnTo>
                    <a:pt x="275646" y="313923"/>
                  </a:lnTo>
                  <a:close/>
                  <a:moveTo>
                    <a:pt x="1379" y="180698"/>
                  </a:moveTo>
                  <a:lnTo>
                    <a:pt x="54543" y="180698"/>
                  </a:lnTo>
                  <a:lnTo>
                    <a:pt x="122075" y="226510"/>
                  </a:lnTo>
                  <a:lnTo>
                    <a:pt x="78969" y="243690"/>
                  </a:lnTo>
                  <a:close/>
                  <a:moveTo>
                    <a:pt x="455103" y="134719"/>
                  </a:moveTo>
                  <a:lnTo>
                    <a:pt x="492438" y="196358"/>
                  </a:lnTo>
                  <a:lnTo>
                    <a:pt x="403407" y="202092"/>
                  </a:lnTo>
                  <a:lnTo>
                    <a:pt x="389048" y="240796"/>
                  </a:lnTo>
                  <a:lnTo>
                    <a:pt x="429255" y="245096"/>
                  </a:lnTo>
                  <a:lnTo>
                    <a:pt x="401971" y="232195"/>
                  </a:lnTo>
                  <a:lnTo>
                    <a:pt x="407715" y="212126"/>
                  </a:lnTo>
                  <a:lnTo>
                    <a:pt x="486694" y="209260"/>
                  </a:lnTo>
                  <a:lnTo>
                    <a:pt x="479514" y="278066"/>
                  </a:lnTo>
                  <a:lnTo>
                    <a:pt x="407715" y="278066"/>
                  </a:lnTo>
                  <a:lnTo>
                    <a:pt x="374688" y="250830"/>
                  </a:lnTo>
                  <a:lnTo>
                    <a:pt x="327300" y="268032"/>
                  </a:lnTo>
                  <a:lnTo>
                    <a:pt x="291401" y="266598"/>
                  </a:lnTo>
                  <a:lnTo>
                    <a:pt x="322993" y="236495"/>
                  </a:lnTo>
                  <a:lnTo>
                    <a:pt x="252630" y="233629"/>
                  </a:lnTo>
                  <a:lnTo>
                    <a:pt x="277041" y="265165"/>
                  </a:lnTo>
                  <a:lnTo>
                    <a:pt x="255502" y="312469"/>
                  </a:lnTo>
                  <a:lnTo>
                    <a:pt x="255502" y="507421"/>
                  </a:lnTo>
                  <a:lnTo>
                    <a:pt x="322993" y="526057"/>
                  </a:lnTo>
                  <a:lnTo>
                    <a:pt x="322993" y="548992"/>
                  </a:lnTo>
                  <a:lnTo>
                    <a:pt x="452231" y="548992"/>
                  </a:lnTo>
                  <a:lnTo>
                    <a:pt x="452231" y="597730"/>
                  </a:lnTo>
                  <a:lnTo>
                    <a:pt x="20001" y="597730"/>
                  </a:lnTo>
                  <a:lnTo>
                    <a:pt x="20001" y="548992"/>
                  </a:lnTo>
                  <a:lnTo>
                    <a:pt x="157855" y="548992"/>
                  </a:lnTo>
                  <a:lnTo>
                    <a:pt x="157855" y="538958"/>
                  </a:lnTo>
                  <a:lnTo>
                    <a:pt x="216730" y="507421"/>
                  </a:lnTo>
                  <a:lnTo>
                    <a:pt x="209550" y="313903"/>
                  </a:lnTo>
                  <a:lnTo>
                    <a:pt x="137751" y="313903"/>
                  </a:lnTo>
                  <a:lnTo>
                    <a:pt x="98980" y="288100"/>
                  </a:lnTo>
                  <a:lnTo>
                    <a:pt x="98980" y="246530"/>
                  </a:lnTo>
                  <a:lnTo>
                    <a:pt x="124827" y="233629"/>
                  </a:lnTo>
                  <a:lnTo>
                    <a:pt x="185139" y="259431"/>
                  </a:lnTo>
                  <a:lnTo>
                    <a:pt x="223910" y="270899"/>
                  </a:lnTo>
                  <a:lnTo>
                    <a:pt x="228218" y="252264"/>
                  </a:lnTo>
                  <a:lnTo>
                    <a:pt x="179395" y="233629"/>
                  </a:lnTo>
                  <a:lnTo>
                    <a:pt x="183703" y="200659"/>
                  </a:lnTo>
                  <a:lnTo>
                    <a:pt x="256937" y="202092"/>
                  </a:lnTo>
                  <a:lnTo>
                    <a:pt x="321557" y="164822"/>
                  </a:lnTo>
                  <a:lnTo>
                    <a:pt x="386176" y="184891"/>
                  </a:lnTo>
                  <a:close/>
                  <a:moveTo>
                    <a:pt x="391932" y="42991"/>
                  </a:moveTo>
                  <a:lnTo>
                    <a:pt x="452206" y="107490"/>
                  </a:lnTo>
                  <a:lnTo>
                    <a:pt x="391932" y="159089"/>
                  </a:lnTo>
                  <a:lnTo>
                    <a:pt x="357489" y="159089"/>
                  </a:lnTo>
                  <a:lnTo>
                    <a:pt x="357489" y="126123"/>
                  </a:lnTo>
                  <a:lnTo>
                    <a:pt x="376145" y="100323"/>
                  </a:lnTo>
                  <a:lnTo>
                    <a:pt x="374710" y="58757"/>
                  </a:lnTo>
                  <a:close/>
                  <a:moveTo>
                    <a:pt x="129202" y="12874"/>
                  </a:moveTo>
                  <a:lnTo>
                    <a:pt x="129202" y="65917"/>
                  </a:lnTo>
                  <a:lnTo>
                    <a:pt x="68908" y="67351"/>
                  </a:lnTo>
                  <a:lnTo>
                    <a:pt x="109104" y="91722"/>
                  </a:lnTo>
                  <a:lnTo>
                    <a:pt x="71779" y="164835"/>
                  </a:lnTo>
                  <a:lnTo>
                    <a:pt x="0" y="164835"/>
                  </a:lnTo>
                  <a:cubicBezTo>
                    <a:pt x="0" y="164835"/>
                    <a:pt x="4307" y="103191"/>
                    <a:pt x="7178" y="103191"/>
                  </a:cubicBezTo>
                  <a:lnTo>
                    <a:pt x="83264" y="103191"/>
                  </a:lnTo>
                  <a:lnTo>
                    <a:pt x="24405" y="77386"/>
                  </a:lnTo>
                  <a:lnTo>
                    <a:pt x="41632" y="47280"/>
                  </a:lnTo>
                  <a:close/>
                  <a:moveTo>
                    <a:pt x="295671" y="2759"/>
                  </a:moveTo>
                  <a:lnTo>
                    <a:pt x="357488" y="12802"/>
                  </a:lnTo>
                  <a:lnTo>
                    <a:pt x="353175" y="104619"/>
                  </a:lnTo>
                  <a:lnTo>
                    <a:pt x="321548" y="151962"/>
                  </a:lnTo>
                  <a:lnTo>
                    <a:pt x="301421" y="143354"/>
                  </a:lnTo>
                  <a:lnTo>
                    <a:pt x="302859" y="88838"/>
                  </a:lnTo>
                  <a:lnTo>
                    <a:pt x="249667" y="71622"/>
                  </a:lnTo>
                  <a:close/>
                  <a:moveTo>
                    <a:pt x="150656" y="0"/>
                  </a:moveTo>
                  <a:lnTo>
                    <a:pt x="229638" y="0"/>
                  </a:lnTo>
                  <a:lnTo>
                    <a:pt x="266976" y="17192"/>
                  </a:lnTo>
                  <a:lnTo>
                    <a:pt x="242563" y="54441"/>
                  </a:lnTo>
                  <a:lnTo>
                    <a:pt x="223894" y="83094"/>
                  </a:lnTo>
                  <a:lnTo>
                    <a:pt x="282772" y="101719"/>
                  </a:lnTo>
                  <a:lnTo>
                    <a:pt x="282772" y="138968"/>
                  </a:lnTo>
                  <a:lnTo>
                    <a:pt x="269848" y="173352"/>
                  </a:lnTo>
                  <a:lnTo>
                    <a:pt x="193737" y="177650"/>
                  </a:lnTo>
                  <a:lnTo>
                    <a:pt x="193737" y="164756"/>
                  </a:lnTo>
                  <a:lnTo>
                    <a:pt x="179377" y="159026"/>
                  </a:lnTo>
                  <a:lnTo>
                    <a:pt x="166453" y="202005"/>
                  </a:lnTo>
                  <a:lnTo>
                    <a:pt x="129115" y="216332"/>
                  </a:lnTo>
                  <a:lnTo>
                    <a:pt x="78854" y="180516"/>
                  </a:lnTo>
                  <a:lnTo>
                    <a:pt x="98959" y="141834"/>
                  </a:lnTo>
                  <a:lnTo>
                    <a:pt x="130552" y="151862"/>
                  </a:lnTo>
                  <a:lnTo>
                    <a:pt x="134860" y="134670"/>
                  </a:lnTo>
                  <a:lnTo>
                    <a:pt x="119063" y="121776"/>
                  </a:lnTo>
                  <a:lnTo>
                    <a:pt x="130552" y="100286"/>
                  </a:lnTo>
                  <a:lnTo>
                    <a:pt x="193737" y="121776"/>
                  </a:lnTo>
                  <a:lnTo>
                    <a:pt x="212406" y="113180"/>
                  </a:lnTo>
                  <a:lnTo>
                    <a:pt x="149220" y="75931"/>
                  </a:ln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1396377" y="2988920"/>
              <a:ext cx="635746" cy="273554"/>
            </a:xfrm>
            <a:custGeom>
              <a:avLst/>
              <a:gdLst/>
              <a:ahLst/>
              <a:cxnLst/>
              <a:rect l="l" t="t" r="r" b="b"/>
              <a:pathLst>
                <a:path w="635746" h="252689">
                  <a:moveTo>
                    <a:pt x="241763" y="146609"/>
                  </a:moveTo>
                  <a:lnTo>
                    <a:pt x="295332" y="146609"/>
                  </a:lnTo>
                  <a:lnTo>
                    <a:pt x="294627" y="247050"/>
                  </a:lnTo>
                  <a:lnTo>
                    <a:pt x="241058" y="247050"/>
                  </a:lnTo>
                  <a:close/>
                  <a:moveTo>
                    <a:pt x="27489" y="146609"/>
                  </a:moveTo>
                  <a:lnTo>
                    <a:pt x="81057" y="146609"/>
                  </a:lnTo>
                  <a:lnTo>
                    <a:pt x="53568" y="247050"/>
                  </a:lnTo>
                  <a:lnTo>
                    <a:pt x="0" y="247050"/>
                  </a:lnTo>
                  <a:close/>
                  <a:moveTo>
                    <a:pt x="88811" y="139913"/>
                  </a:moveTo>
                  <a:lnTo>
                    <a:pt x="149075" y="139913"/>
                  </a:lnTo>
                  <a:lnTo>
                    <a:pt x="139560" y="206873"/>
                  </a:lnTo>
                  <a:lnTo>
                    <a:pt x="219913" y="206873"/>
                  </a:lnTo>
                  <a:lnTo>
                    <a:pt x="235067" y="193481"/>
                  </a:lnTo>
                  <a:lnTo>
                    <a:pt x="227666" y="247050"/>
                  </a:lnTo>
                  <a:lnTo>
                    <a:pt x="73656" y="247050"/>
                  </a:lnTo>
                  <a:close/>
                  <a:moveTo>
                    <a:pt x="166697" y="133217"/>
                  </a:moveTo>
                  <a:lnTo>
                    <a:pt x="219913" y="133217"/>
                  </a:lnTo>
                  <a:lnTo>
                    <a:pt x="218151" y="193481"/>
                  </a:lnTo>
                  <a:lnTo>
                    <a:pt x="164934" y="193481"/>
                  </a:lnTo>
                  <a:close/>
                  <a:moveTo>
                    <a:pt x="204406" y="79648"/>
                  </a:moveTo>
                  <a:lnTo>
                    <a:pt x="201587" y="99736"/>
                  </a:lnTo>
                  <a:lnTo>
                    <a:pt x="235067" y="99736"/>
                  </a:lnTo>
                  <a:lnTo>
                    <a:pt x="237886" y="79648"/>
                  </a:lnTo>
                  <a:close/>
                  <a:moveTo>
                    <a:pt x="103965" y="79648"/>
                  </a:moveTo>
                  <a:lnTo>
                    <a:pt x="101146" y="99736"/>
                  </a:lnTo>
                  <a:lnTo>
                    <a:pt x="134626" y="99736"/>
                  </a:lnTo>
                  <a:lnTo>
                    <a:pt x="137445" y="79648"/>
                  </a:lnTo>
                  <a:close/>
                  <a:moveTo>
                    <a:pt x="210750" y="32775"/>
                  </a:moveTo>
                  <a:lnTo>
                    <a:pt x="207930" y="52864"/>
                  </a:lnTo>
                  <a:lnTo>
                    <a:pt x="241411" y="52864"/>
                  </a:lnTo>
                  <a:lnTo>
                    <a:pt x="244230" y="32775"/>
                  </a:lnTo>
                  <a:close/>
                  <a:moveTo>
                    <a:pt x="110309" y="32775"/>
                  </a:moveTo>
                  <a:lnTo>
                    <a:pt x="107489" y="52864"/>
                  </a:lnTo>
                  <a:lnTo>
                    <a:pt x="140970" y="52864"/>
                  </a:lnTo>
                  <a:lnTo>
                    <a:pt x="143789" y="32775"/>
                  </a:lnTo>
                  <a:close/>
                  <a:moveTo>
                    <a:pt x="33832" y="5991"/>
                  </a:moveTo>
                  <a:lnTo>
                    <a:pt x="315067" y="5991"/>
                  </a:lnTo>
                  <a:lnTo>
                    <a:pt x="298151" y="126520"/>
                  </a:lnTo>
                  <a:lnTo>
                    <a:pt x="30308" y="126520"/>
                  </a:lnTo>
                  <a:lnTo>
                    <a:pt x="45462" y="19383"/>
                  </a:lnTo>
                  <a:close/>
                  <a:moveTo>
                    <a:pt x="457066" y="0"/>
                  </a:moveTo>
                  <a:lnTo>
                    <a:pt x="524732" y="0"/>
                  </a:lnTo>
                  <a:lnTo>
                    <a:pt x="521912" y="20441"/>
                  </a:lnTo>
                  <a:lnTo>
                    <a:pt x="635041" y="20441"/>
                  </a:lnTo>
                  <a:lnTo>
                    <a:pt x="631164" y="49339"/>
                  </a:lnTo>
                  <a:lnTo>
                    <a:pt x="517683" y="49339"/>
                  </a:lnTo>
                  <a:lnTo>
                    <a:pt x="514511" y="72599"/>
                  </a:lnTo>
                  <a:lnTo>
                    <a:pt x="551516" y="72599"/>
                  </a:lnTo>
                  <a:lnTo>
                    <a:pt x="564556" y="52511"/>
                  </a:lnTo>
                  <a:lnTo>
                    <a:pt x="617772" y="52511"/>
                  </a:lnTo>
                  <a:lnTo>
                    <a:pt x="605085" y="72599"/>
                  </a:lnTo>
                  <a:lnTo>
                    <a:pt x="635746" y="72599"/>
                  </a:lnTo>
                  <a:lnTo>
                    <a:pt x="631164" y="103260"/>
                  </a:lnTo>
                  <a:lnTo>
                    <a:pt x="458828" y="103260"/>
                  </a:lnTo>
                  <a:lnTo>
                    <a:pt x="444026" y="120177"/>
                  </a:lnTo>
                  <a:lnTo>
                    <a:pt x="621649" y="120177"/>
                  </a:lnTo>
                  <a:lnTo>
                    <a:pt x="617420" y="150133"/>
                  </a:lnTo>
                  <a:lnTo>
                    <a:pt x="478212" y="150133"/>
                  </a:lnTo>
                  <a:lnTo>
                    <a:pt x="473983" y="162468"/>
                  </a:lnTo>
                  <a:lnTo>
                    <a:pt x="615305" y="162468"/>
                  </a:lnTo>
                  <a:lnTo>
                    <a:pt x="605790" y="229429"/>
                  </a:lnTo>
                  <a:cubicBezTo>
                    <a:pt x="604850" y="236242"/>
                    <a:pt x="601795" y="241822"/>
                    <a:pt x="596627" y="246169"/>
                  </a:cubicBezTo>
                  <a:cubicBezTo>
                    <a:pt x="591458" y="250515"/>
                    <a:pt x="585466" y="252689"/>
                    <a:pt x="578653" y="252689"/>
                  </a:cubicBezTo>
                  <a:lnTo>
                    <a:pt x="452132" y="252689"/>
                  </a:lnTo>
                  <a:lnTo>
                    <a:pt x="483498" y="219913"/>
                  </a:lnTo>
                  <a:lnTo>
                    <a:pt x="547287" y="219913"/>
                  </a:lnTo>
                  <a:lnTo>
                    <a:pt x="551164" y="192776"/>
                  </a:lnTo>
                  <a:lnTo>
                    <a:pt x="398564" y="192776"/>
                  </a:lnTo>
                  <a:lnTo>
                    <a:pt x="411603" y="157886"/>
                  </a:lnTo>
                  <a:lnTo>
                    <a:pt x="392572" y="179737"/>
                  </a:lnTo>
                  <a:lnTo>
                    <a:pt x="327021" y="179737"/>
                  </a:lnTo>
                  <a:lnTo>
                    <a:pt x="396802" y="103260"/>
                  </a:lnTo>
                  <a:lnTo>
                    <a:pt x="337242" y="103260"/>
                  </a:lnTo>
                  <a:lnTo>
                    <a:pt x="341823" y="72599"/>
                  </a:lnTo>
                  <a:lnTo>
                    <a:pt x="460590" y="72599"/>
                  </a:lnTo>
                  <a:lnTo>
                    <a:pt x="463762" y="49339"/>
                  </a:lnTo>
                  <a:lnTo>
                    <a:pt x="351691" y="49339"/>
                  </a:lnTo>
                  <a:lnTo>
                    <a:pt x="355568" y="20441"/>
                  </a:lnTo>
                  <a:lnTo>
                    <a:pt x="467991" y="20441"/>
                  </a:lnTo>
                  <a:lnTo>
                    <a:pt x="469049" y="1339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359607" y="3328742"/>
            <a:ext cx="3916457" cy="4818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周期函数的周期是否只有一个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?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4631" y="4024803"/>
            <a:ext cx="98224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不是，比如对于例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中的函数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)=(</a:t>
            </a:r>
            <a:r>
              <a:rPr lang="en-US" altLang="zh-CN" sz="2000">
                <a:solidFill>
                  <a:srgbClr val="1B829B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baseline="30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en-US" altLang="zh-CN" sz="2000" i="1" baseline="30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baseline="30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来说，任何一个非零偶数都是它的周期．</a:t>
            </a:r>
          </a:p>
          <a:p>
            <a:pPr indent="26670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对于例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中的函数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来说，任何一个非零整数都是它的周期．</a:t>
            </a:r>
          </a:p>
          <a:p>
            <a:pPr indent="26670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周期函数定义的实质：存在一个非零常数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，对定义域内的任意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，均有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kT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，其中</a:t>
            </a:r>
            <a:r>
              <a:rPr lang="en-US" altLang="zh-CN" sz="2000" i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k</a:t>
            </a:r>
            <a:r>
              <a:rPr lang="en-US" altLang="zh-CN" sz="2000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000" b="1" err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Z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，即自变量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每增加一个</a:t>
            </a:r>
            <a:r>
              <a:rPr lang="en-US" altLang="zh-CN" sz="2000" i="1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zh-CN" sz="2000">
                <a:solidFill>
                  <a:srgbClr val="1B829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后，函数值就会重复出现一次．</a:t>
            </a:r>
          </a:p>
        </p:txBody>
      </p:sp>
    </p:spTree>
    <p:extLst>
      <p:ext uri="{BB962C8B-B14F-4D97-AF65-F5344CB8AC3E}">
        <p14:creationId xmlns:p14="http://schemas.microsoft.com/office/powerpoint/2010/main" val="68129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36" grpId="0"/>
      <p:bldP spid="6" grpId="0"/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圆角矩形 17"/>
          <p:cNvSpPr/>
          <p:nvPr/>
        </p:nvSpPr>
        <p:spPr>
          <a:xfrm>
            <a:off x="1270670" y="908720"/>
            <a:ext cx="9577070" cy="822960"/>
          </a:xfrm>
          <a:prstGeom prst="roundRect">
            <a:avLst>
              <a:gd name="adj" fmla="val 89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509399" y="996455"/>
            <a:ext cx="944129" cy="564410"/>
            <a:chOff x="1087994" y="2767121"/>
            <a:chExt cx="944129" cy="564410"/>
          </a:xfrm>
        </p:grpSpPr>
        <p:sp>
          <p:nvSpPr>
            <p:cNvPr id="20" name="tree-brain-conceptual-symbol_43233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087994" y="2767121"/>
              <a:ext cx="456384" cy="564410"/>
            </a:xfrm>
            <a:custGeom>
              <a:avLst/>
              <a:gdLst>
                <a:gd name="connsiteX0" fmla="*/ 288559 w 492438"/>
                <a:gd name="connsiteY0" fmla="*/ 280933 h 597730"/>
                <a:gd name="connsiteX1" fmla="*/ 394732 w 492438"/>
                <a:gd name="connsiteY1" fmla="*/ 280933 h 597730"/>
                <a:gd name="connsiteX2" fmla="*/ 394732 w 492438"/>
                <a:gd name="connsiteY2" fmla="*/ 328267 h 597730"/>
                <a:gd name="connsiteX3" fmla="*/ 312950 w 492438"/>
                <a:gd name="connsiteY3" fmla="*/ 346913 h 597730"/>
                <a:gd name="connsiteX4" fmla="*/ 275646 w 492438"/>
                <a:gd name="connsiteY4" fmla="*/ 313923 h 597730"/>
                <a:gd name="connsiteX5" fmla="*/ 1379 w 492438"/>
                <a:gd name="connsiteY5" fmla="*/ 180698 h 597730"/>
                <a:gd name="connsiteX6" fmla="*/ 54543 w 492438"/>
                <a:gd name="connsiteY6" fmla="*/ 180698 h 597730"/>
                <a:gd name="connsiteX7" fmla="*/ 122075 w 492438"/>
                <a:gd name="connsiteY7" fmla="*/ 226510 h 597730"/>
                <a:gd name="connsiteX8" fmla="*/ 78969 w 492438"/>
                <a:gd name="connsiteY8" fmla="*/ 243690 h 597730"/>
                <a:gd name="connsiteX9" fmla="*/ 455103 w 492438"/>
                <a:gd name="connsiteY9" fmla="*/ 134719 h 597730"/>
                <a:gd name="connsiteX10" fmla="*/ 492438 w 492438"/>
                <a:gd name="connsiteY10" fmla="*/ 196358 h 597730"/>
                <a:gd name="connsiteX11" fmla="*/ 403407 w 492438"/>
                <a:gd name="connsiteY11" fmla="*/ 202092 h 597730"/>
                <a:gd name="connsiteX12" fmla="*/ 389048 w 492438"/>
                <a:gd name="connsiteY12" fmla="*/ 240796 h 597730"/>
                <a:gd name="connsiteX13" fmla="*/ 429255 w 492438"/>
                <a:gd name="connsiteY13" fmla="*/ 245096 h 597730"/>
                <a:gd name="connsiteX14" fmla="*/ 401971 w 492438"/>
                <a:gd name="connsiteY14" fmla="*/ 232195 h 597730"/>
                <a:gd name="connsiteX15" fmla="*/ 407715 w 492438"/>
                <a:gd name="connsiteY15" fmla="*/ 212126 h 597730"/>
                <a:gd name="connsiteX16" fmla="*/ 486694 w 492438"/>
                <a:gd name="connsiteY16" fmla="*/ 209260 h 597730"/>
                <a:gd name="connsiteX17" fmla="*/ 479514 w 492438"/>
                <a:gd name="connsiteY17" fmla="*/ 278066 h 597730"/>
                <a:gd name="connsiteX18" fmla="*/ 407715 w 492438"/>
                <a:gd name="connsiteY18" fmla="*/ 278066 h 597730"/>
                <a:gd name="connsiteX19" fmla="*/ 374688 w 492438"/>
                <a:gd name="connsiteY19" fmla="*/ 250830 h 597730"/>
                <a:gd name="connsiteX20" fmla="*/ 327300 w 492438"/>
                <a:gd name="connsiteY20" fmla="*/ 268032 h 597730"/>
                <a:gd name="connsiteX21" fmla="*/ 291401 w 492438"/>
                <a:gd name="connsiteY21" fmla="*/ 266598 h 597730"/>
                <a:gd name="connsiteX22" fmla="*/ 322993 w 492438"/>
                <a:gd name="connsiteY22" fmla="*/ 236495 h 597730"/>
                <a:gd name="connsiteX23" fmla="*/ 252630 w 492438"/>
                <a:gd name="connsiteY23" fmla="*/ 233629 h 597730"/>
                <a:gd name="connsiteX24" fmla="*/ 277041 w 492438"/>
                <a:gd name="connsiteY24" fmla="*/ 265165 h 597730"/>
                <a:gd name="connsiteX25" fmla="*/ 255502 w 492438"/>
                <a:gd name="connsiteY25" fmla="*/ 312469 h 597730"/>
                <a:gd name="connsiteX26" fmla="*/ 255502 w 492438"/>
                <a:gd name="connsiteY26" fmla="*/ 507421 h 597730"/>
                <a:gd name="connsiteX27" fmla="*/ 322993 w 492438"/>
                <a:gd name="connsiteY27" fmla="*/ 526057 h 597730"/>
                <a:gd name="connsiteX28" fmla="*/ 322993 w 492438"/>
                <a:gd name="connsiteY28" fmla="*/ 548992 h 597730"/>
                <a:gd name="connsiteX29" fmla="*/ 452231 w 492438"/>
                <a:gd name="connsiteY29" fmla="*/ 548992 h 597730"/>
                <a:gd name="connsiteX30" fmla="*/ 452231 w 492438"/>
                <a:gd name="connsiteY30" fmla="*/ 597730 h 597730"/>
                <a:gd name="connsiteX31" fmla="*/ 20001 w 492438"/>
                <a:gd name="connsiteY31" fmla="*/ 597730 h 597730"/>
                <a:gd name="connsiteX32" fmla="*/ 20001 w 492438"/>
                <a:gd name="connsiteY32" fmla="*/ 548992 h 597730"/>
                <a:gd name="connsiteX33" fmla="*/ 157855 w 492438"/>
                <a:gd name="connsiteY33" fmla="*/ 548992 h 597730"/>
                <a:gd name="connsiteX34" fmla="*/ 157855 w 492438"/>
                <a:gd name="connsiteY34" fmla="*/ 538958 h 597730"/>
                <a:gd name="connsiteX35" fmla="*/ 216730 w 492438"/>
                <a:gd name="connsiteY35" fmla="*/ 507421 h 597730"/>
                <a:gd name="connsiteX36" fmla="*/ 209550 w 492438"/>
                <a:gd name="connsiteY36" fmla="*/ 313903 h 597730"/>
                <a:gd name="connsiteX37" fmla="*/ 137751 w 492438"/>
                <a:gd name="connsiteY37" fmla="*/ 313903 h 597730"/>
                <a:gd name="connsiteX38" fmla="*/ 98980 w 492438"/>
                <a:gd name="connsiteY38" fmla="*/ 288100 h 597730"/>
                <a:gd name="connsiteX39" fmla="*/ 98980 w 492438"/>
                <a:gd name="connsiteY39" fmla="*/ 246530 h 597730"/>
                <a:gd name="connsiteX40" fmla="*/ 124827 w 492438"/>
                <a:gd name="connsiteY40" fmla="*/ 233629 h 597730"/>
                <a:gd name="connsiteX41" fmla="*/ 185139 w 492438"/>
                <a:gd name="connsiteY41" fmla="*/ 259431 h 597730"/>
                <a:gd name="connsiteX42" fmla="*/ 223910 w 492438"/>
                <a:gd name="connsiteY42" fmla="*/ 270899 h 597730"/>
                <a:gd name="connsiteX43" fmla="*/ 228218 w 492438"/>
                <a:gd name="connsiteY43" fmla="*/ 252264 h 597730"/>
                <a:gd name="connsiteX44" fmla="*/ 179395 w 492438"/>
                <a:gd name="connsiteY44" fmla="*/ 233629 h 597730"/>
                <a:gd name="connsiteX45" fmla="*/ 183703 w 492438"/>
                <a:gd name="connsiteY45" fmla="*/ 200659 h 597730"/>
                <a:gd name="connsiteX46" fmla="*/ 256937 w 492438"/>
                <a:gd name="connsiteY46" fmla="*/ 202092 h 597730"/>
                <a:gd name="connsiteX47" fmla="*/ 321557 w 492438"/>
                <a:gd name="connsiteY47" fmla="*/ 164822 h 597730"/>
                <a:gd name="connsiteX48" fmla="*/ 386176 w 492438"/>
                <a:gd name="connsiteY48" fmla="*/ 184891 h 597730"/>
                <a:gd name="connsiteX49" fmla="*/ 391932 w 492438"/>
                <a:gd name="connsiteY49" fmla="*/ 42991 h 597730"/>
                <a:gd name="connsiteX50" fmla="*/ 452206 w 492438"/>
                <a:gd name="connsiteY50" fmla="*/ 107490 h 597730"/>
                <a:gd name="connsiteX51" fmla="*/ 391932 w 492438"/>
                <a:gd name="connsiteY51" fmla="*/ 159089 h 597730"/>
                <a:gd name="connsiteX52" fmla="*/ 357489 w 492438"/>
                <a:gd name="connsiteY52" fmla="*/ 159089 h 597730"/>
                <a:gd name="connsiteX53" fmla="*/ 357489 w 492438"/>
                <a:gd name="connsiteY53" fmla="*/ 126123 h 597730"/>
                <a:gd name="connsiteX54" fmla="*/ 376145 w 492438"/>
                <a:gd name="connsiteY54" fmla="*/ 100323 h 597730"/>
                <a:gd name="connsiteX55" fmla="*/ 374710 w 492438"/>
                <a:gd name="connsiteY55" fmla="*/ 58757 h 597730"/>
                <a:gd name="connsiteX56" fmla="*/ 129202 w 492438"/>
                <a:gd name="connsiteY56" fmla="*/ 12874 h 597730"/>
                <a:gd name="connsiteX57" fmla="*/ 129202 w 492438"/>
                <a:gd name="connsiteY57" fmla="*/ 65917 h 597730"/>
                <a:gd name="connsiteX58" fmla="*/ 68908 w 492438"/>
                <a:gd name="connsiteY58" fmla="*/ 67351 h 597730"/>
                <a:gd name="connsiteX59" fmla="*/ 109104 w 492438"/>
                <a:gd name="connsiteY59" fmla="*/ 91722 h 597730"/>
                <a:gd name="connsiteX60" fmla="*/ 71779 w 492438"/>
                <a:gd name="connsiteY60" fmla="*/ 164835 h 597730"/>
                <a:gd name="connsiteX61" fmla="*/ 0 w 492438"/>
                <a:gd name="connsiteY61" fmla="*/ 164835 h 597730"/>
                <a:gd name="connsiteX62" fmla="*/ 7178 w 492438"/>
                <a:gd name="connsiteY62" fmla="*/ 103191 h 597730"/>
                <a:gd name="connsiteX63" fmla="*/ 83264 w 492438"/>
                <a:gd name="connsiteY63" fmla="*/ 103191 h 597730"/>
                <a:gd name="connsiteX64" fmla="*/ 24405 w 492438"/>
                <a:gd name="connsiteY64" fmla="*/ 77386 h 597730"/>
                <a:gd name="connsiteX65" fmla="*/ 41632 w 492438"/>
                <a:gd name="connsiteY65" fmla="*/ 47280 h 597730"/>
                <a:gd name="connsiteX66" fmla="*/ 295671 w 492438"/>
                <a:gd name="connsiteY66" fmla="*/ 2759 h 597730"/>
                <a:gd name="connsiteX67" fmla="*/ 357488 w 492438"/>
                <a:gd name="connsiteY67" fmla="*/ 12802 h 597730"/>
                <a:gd name="connsiteX68" fmla="*/ 353175 w 492438"/>
                <a:gd name="connsiteY68" fmla="*/ 104619 h 597730"/>
                <a:gd name="connsiteX69" fmla="*/ 321548 w 492438"/>
                <a:gd name="connsiteY69" fmla="*/ 151962 h 597730"/>
                <a:gd name="connsiteX70" fmla="*/ 301421 w 492438"/>
                <a:gd name="connsiteY70" fmla="*/ 143354 h 597730"/>
                <a:gd name="connsiteX71" fmla="*/ 302859 w 492438"/>
                <a:gd name="connsiteY71" fmla="*/ 88838 h 597730"/>
                <a:gd name="connsiteX72" fmla="*/ 249667 w 492438"/>
                <a:gd name="connsiteY72" fmla="*/ 71622 h 597730"/>
                <a:gd name="connsiteX73" fmla="*/ 150656 w 492438"/>
                <a:gd name="connsiteY73" fmla="*/ 0 h 597730"/>
                <a:gd name="connsiteX74" fmla="*/ 229638 w 492438"/>
                <a:gd name="connsiteY74" fmla="*/ 0 h 597730"/>
                <a:gd name="connsiteX75" fmla="*/ 266976 w 492438"/>
                <a:gd name="connsiteY75" fmla="*/ 17192 h 597730"/>
                <a:gd name="connsiteX76" fmla="*/ 242563 w 492438"/>
                <a:gd name="connsiteY76" fmla="*/ 54441 h 597730"/>
                <a:gd name="connsiteX77" fmla="*/ 223894 w 492438"/>
                <a:gd name="connsiteY77" fmla="*/ 83094 h 597730"/>
                <a:gd name="connsiteX78" fmla="*/ 282772 w 492438"/>
                <a:gd name="connsiteY78" fmla="*/ 101719 h 597730"/>
                <a:gd name="connsiteX79" fmla="*/ 282772 w 492438"/>
                <a:gd name="connsiteY79" fmla="*/ 138968 h 597730"/>
                <a:gd name="connsiteX80" fmla="*/ 269848 w 492438"/>
                <a:gd name="connsiteY80" fmla="*/ 173352 h 597730"/>
                <a:gd name="connsiteX81" fmla="*/ 193737 w 492438"/>
                <a:gd name="connsiteY81" fmla="*/ 177650 h 597730"/>
                <a:gd name="connsiteX82" fmla="*/ 193737 w 492438"/>
                <a:gd name="connsiteY82" fmla="*/ 164756 h 597730"/>
                <a:gd name="connsiteX83" fmla="*/ 179377 w 492438"/>
                <a:gd name="connsiteY83" fmla="*/ 159026 h 597730"/>
                <a:gd name="connsiteX84" fmla="*/ 166453 w 492438"/>
                <a:gd name="connsiteY84" fmla="*/ 202005 h 597730"/>
                <a:gd name="connsiteX85" fmla="*/ 129115 w 492438"/>
                <a:gd name="connsiteY85" fmla="*/ 216332 h 597730"/>
                <a:gd name="connsiteX86" fmla="*/ 78854 w 492438"/>
                <a:gd name="connsiteY86" fmla="*/ 180516 h 597730"/>
                <a:gd name="connsiteX87" fmla="*/ 98959 w 492438"/>
                <a:gd name="connsiteY87" fmla="*/ 141834 h 597730"/>
                <a:gd name="connsiteX88" fmla="*/ 130552 w 492438"/>
                <a:gd name="connsiteY88" fmla="*/ 151862 h 597730"/>
                <a:gd name="connsiteX89" fmla="*/ 134860 w 492438"/>
                <a:gd name="connsiteY89" fmla="*/ 134670 h 597730"/>
                <a:gd name="connsiteX90" fmla="*/ 119063 w 492438"/>
                <a:gd name="connsiteY90" fmla="*/ 121776 h 597730"/>
                <a:gd name="connsiteX91" fmla="*/ 130552 w 492438"/>
                <a:gd name="connsiteY91" fmla="*/ 100286 h 597730"/>
                <a:gd name="connsiteX92" fmla="*/ 193737 w 492438"/>
                <a:gd name="connsiteY92" fmla="*/ 121776 h 597730"/>
                <a:gd name="connsiteX93" fmla="*/ 212406 w 492438"/>
                <a:gd name="connsiteY93" fmla="*/ 113180 h 597730"/>
                <a:gd name="connsiteX94" fmla="*/ 149220 w 492438"/>
                <a:gd name="connsiteY94" fmla="*/ 75931 h 59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92438" h="597730">
                  <a:moveTo>
                    <a:pt x="288559" y="280933"/>
                  </a:moveTo>
                  <a:lnTo>
                    <a:pt x="394732" y="280933"/>
                  </a:lnTo>
                  <a:lnTo>
                    <a:pt x="394732" y="328267"/>
                  </a:lnTo>
                  <a:lnTo>
                    <a:pt x="312950" y="346913"/>
                  </a:lnTo>
                  <a:lnTo>
                    <a:pt x="275646" y="313923"/>
                  </a:lnTo>
                  <a:close/>
                  <a:moveTo>
                    <a:pt x="1379" y="180698"/>
                  </a:moveTo>
                  <a:lnTo>
                    <a:pt x="54543" y="180698"/>
                  </a:lnTo>
                  <a:lnTo>
                    <a:pt x="122075" y="226510"/>
                  </a:lnTo>
                  <a:lnTo>
                    <a:pt x="78969" y="243690"/>
                  </a:lnTo>
                  <a:close/>
                  <a:moveTo>
                    <a:pt x="455103" y="134719"/>
                  </a:moveTo>
                  <a:lnTo>
                    <a:pt x="492438" y="196358"/>
                  </a:lnTo>
                  <a:lnTo>
                    <a:pt x="403407" y="202092"/>
                  </a:lnTo>
                  <a:lnTo>
                    <a:pt x="389048" y="240796"/>
                  </a:lnTo>
                  <a:lnTo>
                    <a:pt x="429255" y="245096"/>
                  </a:lnTo>
                  <a:lnTo>
                    <a:pt x="401971" y="232195"/>
                  </a:lnTo>
                  <a:lnTo>
                    <a:pt x="407715" y="212126"/>
                  </a:lnTo>
                  <a:lnTo>
                    <a:pt x="486694" y="209260"/>
                  </a:lnTo>
                  <a:lnTo>
                    <a:pt x="479514" y="278066"/>
                  </a:lnTo>
                  <a:lnTo>
                    <a:pt x="407715" y="278066"/>
                  </a:lnTo>
                  <a:lnTo>
                    <a:pt x="374688" y="250830"/>
                  </a:lnTo>
                  <a:lnTo>
                    <a:pt x="327300" y="268032"/>
                  </a:lnTo>
                  <a:lnTo>
                    <a:pt x="291401" y="266598"/>
                  </a:lnTo>
                  <a:lnTo>
                    <a:pt x="322993" y="236495"/>
                  </a:lnTo>
                  <a:lnTo>
                    <a:pt x="252630" y="233629"/>
                  </a:lnTo>
                  <a:lnTo>
                    <a:pt x="277041" y="265165"/>
                  </a:lnTo>
                  <a:lnTo>
                    <a:pt x="255502" y="312469"/>
                  </a:lnTo>
                  <a:lnTo>
                    <a:pt x="255502" y="507421"/>
                  </a:lnTo>
                  <a:lnTo>
                    <a:pt x="322993" y="526057"/>
                  </a:lnTo>
                  <a:lnTo>
                    <a:pt x="322993" y="548992"/>
                  </a:lnTo>
                  <a:lnTo>
                    <a:pt x="452231" y="548992"/>
                  </a:lnTo>
                  <a:lnTo>
                    <a:pt x="452231" y="597730"/>
                  </a:lnTo>
                  <a:lnTo>
                    <a:pt x="20001" y="597730"/>
                  </a:lnTo>
                  <a:lnTo>
                    <a:pt x="20001" y="548992"/>
                  </a:lnTo>
                  <a:lnTo>
                    <a:pt x="157855" y="548992"/>
                  </a:lnTo>
                  <a:lnTo>
                    <a:pt x="157855" y="538958"/>
                  </a:lnTo>
                  <a:lnTo>
                    <a:pt x="216730" y="507421"/>
                  </a:lnTo>
                  <a:lnTo>
                    <a:pt x="209550" y="313903"/>
                  </a:lnTo>
                  <a:lnTo>
                    <a:pt x="137751" y="313903"/>
                  </a:lnTo>
                  <a:lnTo>
                    <a:pt x="98980" y="288100"/>
                  </a:lnTo>
                  <a:lnTo>
                    <a:pt x="98980" y="246530"/>
                  </a:lnTo>
                  <a:lnTo>
                    <a:pt x="124827" y="233629"/>
                  </a:lnTo>
                  <a:lnTo>
                    <a:pt x="185139" y="259431"/>
                  </a:lnTo>
                  <a:lnTo>
                    <a:pt x="223910" y="270899"/>
                  </a:lnTo>
                  <a:lnTo>
                    <a:pt x="228218" y="252264"/>
                  </a:lnTo>
                  <a:lnTo>
                    <a:pt x="179395" y="233629"/>
                  </a:lnTo>
                  <a:lnTo>
                    <a:pt x="183703" y="200659"/>
                  </a:lnTo>
                  <a:lnTo>
                    <a:pt x="256937" y="202092"/>
                  </a:lnTo>
                  <a:lnTo>
                    <a:pt x="321557" y="164822"/>
                  </a:lnTo>
                  <a:lnTo>
                    <a:pt x="386176" y="184891"/>
                  </a:lnTo>
                  <a:close/>
                  <a:moveTo>
                    <a:pt x="391932" y="42991"/>
                  </a:moveTo>
                  <a:lnTo>
                    <a:pt x="452206" y="107490"/>
                  </a:lnTo>
                  <a:lnTo>
                    <a:pt x="391932" y="159089"/>
                  </a:lnTo>
                  <a:lnTo>
                    <a:pt x="357489" y="159089"/>
                  </a:lnTo>
                  <a:lnTo>
                    <a:pt x="357489" y="126123"/>
                  </a:lnTo>
                  <a:lnTo>
                    <a:pt x="376145" y="100323"/>
                  </a:lnTo>
                  <a:lnTo>
                    <a:pt x="374710" y="58757"/>
                  </a:lnTo>
                  <a:close/>
                  <a:moveTo>
                    <a:pt x="129202" y="12874"/>
                  </a:moveTo>
                  <a:lnTo>
                    <a:pt x="129202" y="65917"/>
                  </a:lnTo>
                  <a:lnTo>
                    <a:pt x="68908" y="67351"/>
                  </a:lnTo>
                  <a:lnTo>
                    <a:pt x="109104" y="91722"/>
                  </a:lnTo>
                  <a:lnTo>
                    <a:pt x="71779" y="164835"/>
                  </a:lnTo>
                  <a:lnTo>
                    <a:pt x="0" y="164835"/>
                  </a:lnTo>
                  <a:cubicBezTo>
                    <a:pt x="0" y="164835"/>
                    <a:pt x="4307" y="103191"/>
                    <a:pt x="7178" y="103191"/>
                  </a:cubicBezTo>
                  <a:lnTo>
                    <a:pt x="83264" y="103191"/>
                  </a:lnTo>
                  <a:lnTo>
                    <a:pt x="24405" y="77386"/>
                  </a:lnTo>
                  <a:lnTo>
                    <a:pt x="41632" y="47280"/>
                  </a:lnTo>
                  <a:close/>
                  <a:moveTo>
                    <a:pt x="295671" y="2759"/>
                  </a:moveTo>
                  <a:lnTo>
                    <a:pt x="357488" y="12802"/>
                  </a:lnTo>
                  <a:lnTo>
                    <a:pt x="353175" y="104619"/>
                  </a:lnTo>
                  <a:lnTo>
                    <a:pt x="321548" y="151962"/>
                  </a:lnTo>
                  <a:lnTo>
                    <a:pt x="301421" y="143354"/>
                  </a:lnTo>
                  <a:lnTo>
                    <a:pt x="302859" y="88838"/>
                  </a:lnTo>
                  <a:lnTo>
                    <a:pt x="249667" y="71622"/>
                  </a:lnTo>
                  <a:close/>
                  <a:moveTo>
                    <a:pt x="150656" y="0"/>
                  </a:moveTo>
                  <a:lnTo>
                    <a:pt x="229638" y="0"/>
                  </a:lnTo>
                  <a:lnTo>
                    <a:pt x="266976" y="17192"/>
                  </a:lnTo>
                  <a:lnTo>
                    <a:pt x="242563" y="54441"/>
                  </a:lnTo>
                  <a:lnTo>
                    <a:pt x="223894" y="83094"/>
                  </a:lnTo>
                  <a:lnTo>
                    <a:pt x="282772" y="101719"/>
                  </a:lnTo>
                  <a:lnTo>
                    <a:pt x="282772" y="138968"/>
                  </a:lnTo>
                  <a:lnTo>
                    <a:pt x="269848" y="173352"/>
                  </a:lnTo>
                  <a:lnTo>
                    <a:pt x="193737" y="177650"/>
                  </a:lnTo>
                  <a:lnTo>
                    <a:pt x="193737" y="164756"/>
                  </a:lnTo>
                  <a:lnTo>
                    <a:pt x="179377" y="159026"/>
                  </a:lnTo>
                  <a:lnTo>
                    <a:pt x="166453" y="202005"/>
                  </a:lnTo>
                  <a:lnTo>
                    <a:pt x="129115" y="216332"/>
                  </a:lnTo>
                  <a:lnTo>
                    <a:pt x="78854" y="180516"/>
                  </a:lnTo>
                  <a:lnTo>
                    <a:pt x="98959" y="141834"/>
                  </a:lnTo>
                  <a:lnTo>
                    <a:pt x="130552" y="151862"/>
                  </a:lnTo>
                  <a:lnTo>
                    <a:pt x="134860" y="134670"/>
                  </a:lnTo>
                  <a:lnTo>
                    <a:pt x="119063" y="121776"/>
                  </a:lnTo>
                  <a:lnTo>
                    <a:pt x="130552" y="100286"/>
                  </a:lnTo>
                  <a:lnTo>
                    <a:pt x="193737" y="121776"/>
                  </a:lnTo>
                  <a:lnTo>
                    <a:pt x="212406" y="113180"/>
                  </a:lnTo>
                  <a:lnTo>
                    <a:pt x="149220" y="75931"/>
                  </a:ln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396377" y="2988920"/>
              <a:ext cx="635746" cy="273554"/>
            </a:xfrm>
            <a:custGeom>
              <a:avLst/>
              <a:gdLst/>
              <a:ahLst/>
              <a:cxnLst/>
              <a:rect l="l" t="t" r="r" b="b"/>
              <a:pathLst>
                <a:path w="635746" h="252689">
                  <a:moveTo>
                    <a:pt x="241763" y="146609"/>
                  </a:moveTo>
                  <a:lnTo>
                    <a:pt x="295332" y="146609"/>
                  </a:lnTo>
                  <a:lnTo>
                    <a:pt x="294627" y="247050"/>
                  </a:lnTo>
                  <a:lnTo>
                    <a:pt x="241058" y="247050"/>
                  </a:lnTo>
                  <a:close/>
                  <a:moveTo>
                    <a:pt x="27489" y="146609"/>
                  </a:moveTo>
                  <a:lnTo>
                    <a:pt x="81057" y="146609"/>
                  </a:lnTo>
                  <a:lnTo>
                    <a:pt x="53568" y="247050"/>
                  </a:lnTo>
                  <a:lnTo>
                    <a:pt x="0" y="247050"/>
                  </a:lnTo>
                  <a:close/>
                  <a:moveTo>
                    <a:pt x="88811" y="139913"/>
                  </a:moveTo>
                  <a:lnTo>
                    <a:pt x="149075" y="139913"/>
                  </a:lnTo>
                  <a:lnTo>
                    <a:pt x="139560" y="206873"/>
                  </a:lnTo>
                  <a:lnTo>
                    <a:pt x="219913" y="206873"/>
                  </a:lnTo>
                  <a:lnTo>
                    <a:pt x="235067" y="193481"/>
                  </a:lnTo>
                  <a:lnTo>
                    <a:pt x="227666" y="247050"/>
                  </a:lnTo>
                  <a:lnTo>
                    <a:pt x="73656" y="247050"/>
                  </a:lnTo>
                  <a:close/>
                  <a:moveTo>
                    <a:pt x="166697" y="133217"/>
                  </a:moveTo>
                  <a:lnTo>
                    <a:pt x="219913" y="133217"/>
                  </a:lnTo>
                  <a:lnTo>
                    <a:pt x="218151" y="193481"/>
                  </a:lnTo>
                  <a:lnTo>
                    <a:pt x="164934" y="193481"/>
                  </a:lnTo>
                  <a:close/>
                  <a:moveTo>
                    <a:pt x="204406" y="79648"/>
                  </a:moveTo>
                  <a:lnTo>
                    <a:pt x="201587" y="99736"/>
                  </a:lnTo>
                  <a:lnTo>
                    <a:pt x="235067" y="99736"/>
                  </a:lnTo>
                  <a:lnTo>
                    <a:pt x="237886" y="79648"/>
                  </a:lnTo>
                  <a:close/>
                  <a:moveTo>
                    <a:pt x="103965" y="79648"/>
                  </a:moveTo>
                  <a:lnTo>
                    <a:pt x="101146" y="99736"/>
                  </a:lnTo>
                  <a:lnTo>
                    <a:pt x="134626" y="99736"/>
                  </a:lnTo>
                  <a:lnTo>
                    <a:pt x="137445" y="79648"/>
                  </a:lnTo>
                  <a:close/>
                  <a:moveTo>
                    <a:pt x="210750" y="32775"/>
                  </a:moveTo>
                  <a:lnTo>
                    <a:pt x="207930" y="52864"/>
                  </a:lnTo>
                  <a:lnTo>
                    <a:pt x="241411" y="52864"/>
                  </a:lnTo>
                  <a:lnTo>
                    <a:pt x="244230" y="32775"/>
                  </a:lnTo>
                  <a:close/>
                  <a:moveTo>
                    <a:pt x="110309" y="32775"/>
                  </a:moveTo>
                  <a:lnTo>
                    <a:pt x="107489" y="52864"/>
                  </a:lnTo>
                  <a:lnTo>
                    <a:pt x="140970" y="52864"/>
                  </a:lnTo>
                  <a:lnTo>
                    <a:pt x="143789" y="32775"/>
                  </a:lnTo>
                  <a:close/>
                  <a:moveTo>
                    <a:pt x="33832" y="5991"/>
                  </a:moveTo>
                  <a:lnTo>
                    <a:pt x="315067" y="5991"/>
                  </a:lnTo>
                  <a:lnTo>
                    <a:pt x="298151" y="126520"/>
                  </a:lnTo>
                  <a:lnTo>
                    <a:pt x="30308" y="126520"/>
                  </a:lnTo>
                  <a:lnTo>
                    <a:pt x="45462" y="19383"/>
                  </a:lnTo>
                  <a:close/>
                  <a:moveTo>
                    <a:pt x="457066" y="0"/>
                  </a:moveTo>
                  <a:lnTo>
                    <a:pt x="524732" y="0"/>
                  </a:lnTo>
                  <a:lnTo>
                    <a:pt x="521912" y="20441"/>
                  </a:lnTo>
                  <a:lnTo>
                    <a:pt x="635041" y="20441"/>
                  </a:lnTo>
                  <a:lnTo>
                    <a:pt x="631164" y="49339"/>
                  </a:lnTo>
                  <a:lnTo>
                    <a:pt x="517683" y="49339"/>
                  </a:lnTo>
                  <a:lnTo>
                    <a:pt x="514511" y="72599"/>
                  </a:lnTo>
                  <a:lnTo>
                    <a:pt x="551516" y="72599"/>
                  </a:lnTo>
                  <a:lnTo>
                    <a:pt x="564556" y="52511"/>
                  </a:lnTo>
                  <a:lnTo>
                    <a:pt x="617772" y="52511"/>
                  </a:lnTo>
                  <a:lnTo>
                    <a:pt x="605085" y="72599"/>
                  </a:lnTo>
                  <a:lnTo>
                    <a:pt x="635746" y="72599"/>
                  </a:lnTo>
                  <a:lnTo>
                    <a:pt x="631164" y="103260"/>
                  </a:lnTo>
                  <a:lnTo>
                    <a:pt x="458828" y="103260"/>
                  </a:lnTo>
                  <a:lnTo>
                    <a:pt x="444026" y="120177"/>
                  </a:lnTo>
                  <a:lnTo>
                    <a:pt x="621649" y="120177"/>
                  </a:lnTo>
                  <a:lnTo>
                    <a:pt x="617420" y="150133"/>
                  </a:lnTo>
                  <a:lnTo>
                    <a:pt x="478212" y="150133"/>
                  </a:lnTo>
                  <a:lnTo>
                    <a:pt x="473983" y="162468"/>
                  </a:lnTo>
                  <a:lnTo>
                    <a:pt x="615305" y="162468"/>
                  </a:lnTo>
                  <a:lnTo>
                    <a:pt x="605790" y="229429"/>
                  </a:lnTo>
                  <a:cubicBezTo>
                    <a:pt x="604850" y="236242"/>
                    <a:pt x="601795" y="241822"/>
                    <a:pt x="596627" y="246169"/>
                  </a:cubicBezTo>
                  <a:cubicBezTo>
                    <a:pt x="591458" y="250515"/>
                    <a:pt x="585466" y="252689"/>
                    <a:pt x="578653" y="252689"/>
                  </a:cubicBezTo>
                  <a:lnTo>
                    <a:pt x="452132" y="252689"/>
                  </a:lnTo>
                  <a:lnTo>
                    <a:pt x="483498" y="219913"/>
                  </a:lnTo>
                  <a:lnTo>
                    <a:pt x="547287" y="219913"/>
                  </a:lnTo>
                  <a:lnTo>
                    <a:pt x="551164" y="192776"/>
                  </a:lnTo>
                  <a:lnTo>
                    <a:pt x="398564" y="192776"/>
                  </a:lnTo>
                  <a:lnTo>
                    <a:pt x="411603" y="157886"/>
                  </a:lnTo>
                  <a:lnTo>
                    <a:pt x="392572" y="179737"/>
                  </a:lnTo>
                  <a:lnTo>
                    <a:pt x="327021" y="179737"/>
                  </a:lnTo>
                  <a:lnTo>
                    <a:pt x="396802" y="103260"/>
                  </a:lnTo>
                  <a:lnTo>
                    <a:pt x="337242" y="103260"/>
                  </a:lnTo>
                  <a:lnTo>
                    <a:pt x="341823" y="72599"/>
                  </a:lnTo>
                  <a:lnTo>
                    <a:pt x="460590" y="72599"/>
                  </a:lnTo>
                  <a:lnTo>
                    <a:pt x="463762" y="49339"/>
                  </a:lnTo>
                  <a:lnTo>
                    <a:pt x="351691" y="49339"/>
                  </a:lnTo>
                  <a:lnTo>
                    <a:pt x="355568" y="20441"/>
                  </a:lnTo>
                  <a:lnTo>
                    <a:pt x="467991" y="20441"/>
                  </a:lnTo>
                  <a:lnTo>
                    <a:pt x="469049" y="1339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2617388" y="1184450"/>
            <a:ext cx="82638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既然周期不唯一，如何选取某一个周期作为代表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来</a:t>
            </a: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表征函数的周期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呢</a:t>
            </a: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126654" y="2204864"/>
            <a:ext cx="9859645" cy="2583180"/>
            <a:chOff x="1246781" y="1641299"/>
            <a:chExt cx="7941055" cy="1998657"/>
          </a:xfrm>
          <a:noFill/>
        </p:grpSpPr>
        <p:sp>
          <p:nvSpPr>
            <p:cNvPr id="24" name="圆角矩形 23"/>
            <p:cNvSpPr/>
            <p:nvPr/>
          </p:nvSpPr>
          <p:spPr>
            <a:xfrm>
              <a:off x="1246781" y="1859110"/>
              <a:ext cx="7941055" cy="1780846"/>
            </a:xfrm>
            <a:prstGeom prst="roundRect">
              <a:avLst>
                <a:gd name="adj" fmla="val 14668"/>
              </a:avLst>
            </a:prstGeom>
            <a:grpFill/>
            <a:ln w="19050">
              <a:solidFill>
                <a:srgbClr val="1B829B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1532395" y="1641299"/>
              <a:ext cx="957888" cy="370393"/>
            </a:xfrm>
            <a:prstGeom prst="roundRect">
              <a:avLst>
                <a:gd name="adj" fmla="val 16700"/>
              </a:avLst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定义</a:t>
              </a:r>
            </a:p>
          </p:txBody>
        </p:sp>
      </p:grpSp>
      <p:sp>
        <p:nvSpPr>
          <p:cNvPr id="26" name="矩形 25"/>
          <p:cNvSpPr/>
          <p:nvPr/>
        </p:nvSpPr>
        <p:spPr>
          <a:xfrm>
            <a:off x="1736254" y="2947179"/>
            <a:ext cx="8574405" cy="161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22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如果在周期函数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的所有周期中存在一个最小的正数，那么这个最小正数就称作函数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最小正周期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  <a:p>
            <a:pPr indent="4622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若不加特别说明，本书所指周期均为函数的最小正周期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矩形 5"/>
          <p:cNvSpPr>
            <a:spLocks noChangeAspect="1"/>
          </p:cNvSpPr>
          <p:nvPr/>
        </p:nvSpPr>
        <p:spPr>
          <a:xfrm>
            <a:off x="2026679" y="1556792"/>
            <a:ext cx="8425085" cy="212365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判断</a:t>
            </a:r>
            <a:r>
              <a:rPr lang="en-US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正确的打“√”，错误的打“</a:t>
            </a:r>
            <a:r>
              <a:rPr lang="en-US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×”)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</a:rPr>
              <a:t> ．</a:t>
            </a:r>
            <a:endParaRPr lang="en-US" altLang="zh-CN" sz="2200" i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若函数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满足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(0)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(5)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(10)</a:t>
            </a:r>
            <a:r>
              <a:rPr lang="zh-CN" altLang="en-US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则它的周期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T=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lvl="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若函数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的周期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T=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则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5)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(0)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(5)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</a:rPr>
              <a:t> 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lvl="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(3)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若函数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上的奇函数</a:t>
            </a:r>
            <a:r>
              <a:rPr lang="zh-CN" altLang="en-US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且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x+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2)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则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(2020)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</a:rPr>
              <a:t> 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defTabSz="91440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2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" name="矩形 1"/>
          <p:cNvSpPr/>
          <p:nvPr/>
        </p:nvSpPr>
        <p:spPr>
          <a:xfrm>
            <a:off x="1630710" y="1027983"/>
            <a:ext cx="285813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zh-CN" sz="240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概念辨析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774597" y="3968330"/>
            <a:ext cx="8006715" cy="963929"/>
            <a:chOff x="2167025" y="3394739"/>
            <a:chExt cx="8006908" cy="645151"/>
          </a:xfrm>
        </p:grpSpPr>
        <p:sp>
          <p:nvSpPr>
            <p:cNvPr id="21" name="圆角矩形 20"/>
            <p:cNvSpPr/>
            <p:nvPr/>
          </p:nvSpPr>
          <p:spPr>
            <a:xfrm>
              <a:off x="2167025" y="3562189"/>
              <a:ext cx="8006908" cy="477701"/>
            </a:xfrm>
            <a:prstGeom prst="roundRect">
              <a:avLst>
                <a:gd name="adj" fmla="val 10402"/>
              </a:avLst>
            </a:prstGeom>
            <a:noFill/>
            <a:ln w="19050" cmpd="sng">
              <a:solidFill>
                <a:schemeClr val="accent4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2266632" y="3394739"/>
              <a:ext cx="970938" cy="305612"/>
              <a:chOff x="3962620" y="3171910"/>
              <a:chExt cx="1142525" cy="359622"/>
            </a:xfrm>
          </p:grpSpPr>
          <p:sp>
            <p:nvSpPr>
              <p:cNvPr id="4" name="流程图: 手动输入 7"/>
              <p:cNvSpPr/>
              <p:nvPr/>
            </p:nvSpPr>
            <p:spPr>
              <a:xfrm>
                <a:off x="3962620" y="3171910"/>
                <a:ext cx="1142525" cy="359622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-1" fmla="*/ 0 w 10000"/>
                  <a:gd name="connsiteY0-2" fmla="*/ 4398 h 10000"/>
                  <a:gd name="connsiteX1-3" fmla="*/ 10000 w 10000"/>
                  <a:gd name="connsiteY1-4" fmla="*/ 0 h 10000"/>
                  <a:gd name="connsiteX2-5" fmla="*/ 10000 w 10000"/>
                  <a:gd name="connsiteY2-6" fmla="*/ 10000 h 10000"/>
                  <a:gd name="connsiteX3-7" fmla="*/ 0 w 10000"/>
                  <a:gd name="connsiteY3-8" fmla="*/ 10000 h 10000"/>
                  <a:gd name="connsiteX4-9" fmla="*/ 0 w 10000"/>
                  <a:gd name="connsiteY4-10" fmla="*/ 4398 h 10000"/>
                  <a:gd name="connsiteX0-11" fmla="*/ 0 w 10414"/>
                  <a:gd name="connsiteY0-12" fmla="*/ 4679 h 10281"/>
                  <a:gd name="connsiteX1-13" fmla="*/ 10414 w 10414"/>
                  <a:gd name="connsiteY1-14" fmla="*/ 0 h 10281"/>
                  <a:gd name="connsiteX2-15" fmla="*/ 10000 w 10414"/>
                  <a:gd name="connsiteY2-16" fmla="*/ 10281 h 10281"/>
                  <a:gd name="connsiteX3-17" fmla="*/ 0 w 10414"/>
                  <a:gd name="connsiteY3-18" fmla="*/ 10281 h 10281"/>
                  <a:gd name="connsiteX4-19" fmla="*/ 0 w 10414"/>
                  <a:gd name="connsiteY4-20" fmla="*/ 4679 h 10281"/>
                  <a:gd name="connsiteX0-21" fmla="*/ 259 w 10414"/>
                  <a:gd name="connsiteY0-22" fmla="*/ 4679 h 10281"/>
                  <a:gd name="connsiteX1-23" fmla="*/ 10414 w 10414"/>
                  <a:gd name="connsiteY1-24" fmla="*/ 0 h 10281"/>
                  <a:gd name="connsiteX2-25" fmla="*/ 10000 w 10414"/>
                  <a:gd name="connsiteY2-26" fmla="*/ 10281 h 10281"/>
                  <a:gd name="connsiteX3-27" fmla="*/ 0 w 10414"/>
                  <a:gd name="connsiteY3-28" fmla="*/ 10281 h 10281"/>
                  <a:gd name="connsiteX4-29" fmla="*/ 259 w 10414"/>
                  <a:gd name="connsiteY4-30" fmla="*/ 4679 h 10281"/>
                  <a:gd name="connsiteX0-31" fmla="*/ 259 w 10621"/>
                  <a:gd name="connsiteY0-32" fmla="*/ 4679 h 10281"/>
                  <a:gd name="connsiteX1-33" fmla="*/ 10621 w 10621"/>
                  <a:gd name="connsiteY1-34" fmla="*/ 0 h 10281"/>
                  <a:gd name="connsiteX2-35" fmla="*/ 10000 w 10621"/>
                  <a:gd name="connsiteY2-36" fmla="*/ 10281 h 10281"/>
                  <a:gd name="connsiteX3-37" fmla="*/ 0 w 10621"/>
                  <a:gd name="connsiteY3-38" fmla="*/ 10281 h 10281"/>
                  <a:gd name="connsiteX4-39" fmla="*/ 259 w 10621"/>
                  <a:gd name="connsiteY4-40" fmla="*/ 4679 h 10281"/>
                  <a:gd name="connsiteX0-41" fmla="*/ 414 w 10621"/>
                  <a:gd name="connsiteY0-42" fmla="*/ 4679 h 10281"/>
                  <a:gd name="connsiteX1-43" fmla="*/ 10621 w 10621"/>
                  <a:gd name="connsiteY1-44" fmla="*/ 0 h 10281"/>
                  <a:gd name="connsiteX2-45" fmla="*/ 10000 w 10621"/>
                  <a:gd name="connsiteY2-46" fmla="*/ 10281 h 10281"/>
                  <a:gd name="connsiteX3-47" fmla="*/ 0 w 10621"/>
                  <a:gd name="connsiteY3-48" fmla="*/ 10281 h 10281"/>
                  <a:gd name="connsiteX4-49" fmla="*/ 414 w 10621"/>
                  <a:gd name="connsiteY4-50" fmla="*/ 4679 h 10281"/>
                  <a:gd name="connsiteX0-51" fmla="*/ 310 w 10621"/>
                  <a:gd name="connsiteY0-52" fmla="*/ 4679 h 10281"/>
                  <a:gd name="connsiteX1-53" fmla="*/ 10621 w 10621"/>
                  <a:gd name="connsiteY1-54" fmla="*/ 0 h 10281"/>
                  <a:gd name="connsiteX2-55" fmla="*/ 10000 w 10621"/>
                  <a:gd name="connsiteY2-56" fmla="*/ 10281 h 10281"/>
                  <a:gd name="connsiteX3-57" fmla="*/ 0 w 10621"/>
                  <a:gd name="connsiteY3-58" fmla="*/ 10281 h 10281"/>
                  <a:gd name="connsiteX4-59" fmla="*/ 310 w 10621"/>
                  <a:gd name="connsiteY4-60" fmla="*/ 4679 h 1028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621" h="10281">
                    <a:moveTo>
                      <a:pt x="310" y="4679"/>
                    </a:moveTo>
                    <a:lnTo>
                      <a:pt x="10621" y="0"/>
                    </a:lnTo>
                    <a:lnTo>
                      <a:pt x="10000" y="10281"/>
                    </a:lnTo>
                    <a:lnTo>
                      <a:pt x="0" y="10281"/>
                    </a:lnTo>
                    <a:cubicBezTo>
                      <a:pt x="86" y="8414"/>
                      <a:pt x="224" y="6546"/>
                      <a:pt x="310" y="4679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4127012" y="3227422"/>
                <a:ext cx="820466" cy="241553"/>
              </a:xfrm>
              <a:custGeom>
                <a:avLst/>
                <a:gdLst/>
                <a:ahLst/>
                <a:cxnLst/>
                <a:rect l="l" t="t" r="r" b="b"/>
                <a:pathLst>
                  <a:path w="829666" h="328270">
                    <a:moveTo>
                      <a:pt x="113386" y="244145"/>
                    </a:moveTo>
                    <a:lnTo>
                      <a:pt x="107900" y="284836"/>
                    </a:lnTo>
                    <a:lnTo>
                      <a:pt x="246888" y="284836"/>
                    </a:lnTo>
                    <a:lnTo>
                      <a:pt x="252375" y="244145"/>
                    </a:lnTo>
                    <a:close/>
                    <a:moveTo>
                      <a:pt x="23318" y="208483"/>
                    </a:moveTo>
                    <a:lnTo>
                      <a:pt x="351587" y="208483"/>
                    </a:lnTo>
                    <a:lnTo>
                      <a:pt x="336042" y="320497"/>
                    </a:lnTo>
                    <a:lnTo>
                      <a:pt x="7773" y="320497"/>
                    </a:lnTo>
                    <a:close/>
                    <a:moveTo>
                      <a:pt x="579120" y="193396"/>
                    </a:moveTo>
                    <a:lnTo>
                      <a:pt x="665988" y="193396"/>
                    </a:lnTo>
                    <a:lnTo>
                      <a:pt x="663702" y="209398"/>
                    </a:lnTo>
                    <a:lnTo>
                      <a:pt x="802691" y="209398"/>
                    </a:lnTo>
                    <a:lnTo>
                      <a:pt x="798119" y="241859"/>
                    </a:lnTo>
                    <a:lnTo>
                      <a:pt x="723596" y="241859"/>
                    </a:lnTo>
                    <a:lnTo>
                      <a:pt x="795376" y="323698"/>
                    </a:lnTo>
                    <a:lnTo>
                      <a:pt x="708965" y="323698"/>
                    </a:lnTo>
                    <a:lnTo>
                      <a:pt x="656844" y="256946"/>
                    </a:lnTo>
                    <a:lnTo>
                      <a:pt x="646786" y="328270"/>
                    </a:lnTo>
                    <a:lnTo>
                      <a:pt x="559918" y="328270"/>
                    </a:lnTo>
                    <a:lnTo>
                      <a:pt x="569976" y="257404"/>
                    </a:lnTo>
                    <a:lnTo>
                      <a:pt x="500025" y="323698"/>
                    </a:lnTo>
                    <a:lnTo>
                      <a:pt x="413157" y="323698"/>
                    </a:lnTo>
                    <a:lnTo>
                      <a:pt x="510998" y="241859"/>
                    </a:lnTo>
                    <a:lnTo>
                      <a:pt x="433274" y="241859"/>
                    </a:lnTo>
                    <a:lnTo>
                      <a:pt x="437846" y="209398"/>
                    </a:lnTo>
                    <a:lnTo>
                      <a:pt x="576834" y="209398"/>
                    </a:lnTo>
                    <a:close/>
                    <a:moveTo>
                      <a:pt x="137160" y="138074"/>
                    </a:moveTo>
                    <a:lnTo>
                      <a:pt x="117501" y="160020"/>
                    </a:lnTo>
                    <a:lnTo>
                      <a:pt x="267005" y="160020"/>
                    </a:lnTo>
                    <a:lnTo>
                      <a:pt x="250546" y="138074"/>
                    </a:lnTo>
                    <a:close/>
                    <a:moveTo>
                      <a:pt x="564033" y="113386"/>
                    </a:moveTo>
                    <a:lnTo>
                      <a:pt x="564033" y="114757"/>
                    </a:lnTo>
                    <a:lnTo>
                      <a:pt x="630327" y="135788"/>
                    </a:lnTo>
                    <a:lnTo>
                      <a:pt x="703022" y="114757"/>
                    </a:lnTo>
                    <a:lnTo>
                      <a:pt x="703022" y="113386"/>
                    </a:lnTo>
                    <a:close/>
                    <a:moveTo>
                      <a:pt x="78182" y="95098"/>
                    </a:moveTo>
                    <a:lnTo>
                      <a:pt x="300381" y="95098"/>
                    </a:lnTo>
                    <a:lnTo>
                      <a:pt x="379934" y="193853"/>
                    </a:lnTo>
                    <a:lnTo>
                      <a:pt x="293066" y="193853"/>
                    </a:lnTo>
                    <a:lnTo>
                      <a:pt x="277978" y="174650"/>
                    </a:lnTo>
                    <a:lnTo>
                      <a:pt x="274778" y="198882"/>
                    </a:lnTo>
                    <a:lnTo>
                      <a:pt x="102870" y="198882"/>
                    </a:lnTo>
                    <a:lnTo>
                      <a:pt x="106528" y="171907"/>
                    </a:lnTo>
                    <a:lnTo>
                      <a:pt x="86868" y="193853"/>
                    </a:lnTo>
                    <a:lnTo>
                      <a:pt x="0" y="193853"/>
                    </a:lnTo>
                    <a:lnTo>
                      <a:pt x="89154" y="106985"/>
                    </a:lnTo>
                    <a:close/>
                    <a:moveTo>
                      <a:pt x="492710" y="65380"/>
                    </a:moveTo>
                    <a:lnTo>
                      <a:pt x="570891" y="65380"/>
                    </a:lnTo>
                    <a:lnTo>
                      <a:pt x="569062" y="76810"/>
                    </a:lnTo>
                    <a:lnTo>
                      <a:pt x="708051" y="76810"/>
                    </a:lnTo>
                    <a:lnTo>
                      <a:pt x="709880" y="65380"/>
                    </a:lnTo>
                    <a:lnTo>
                      <a:pt x="788061" y="65380"/>
                    </a:lnTo>
                    <a:lnTo>
                      <a:pt x="786232" y="76810"/>
                    </a:lnTo>
                    <a:lnTo>
                      <a:pt x="821436" y="76810"/>
                    </a:lnTo>
                    <a:lnTo>
                      <a:pt x="816407" y="113386"/>
                    </a:lnTo>
                    <a:lnTo>
                      <a:pt x="781660" y="113386"/>
                    </a:lnTo>
                    <a:lnTo>
                      <a:pt x="778917" y="133045"/>
                    </a:lnTo>
                    <a:lnTo>
                      <a:pt x="697078" y="156820"/>
                    </a:lnTo>
                    <a:lnTo>
                      <a:pt x="813664" y="193396"/>
                    </a:lnTo>
                    <a:lnTo>
                      <a:pt x="674675" y="193396"/>
                    </a:lnTo>
                    <a:lnTo>
                      <a:pt x="624840" y="177851"/>
                    </a:lnTo>
                    <a:lnTo>
                      <a:pt x="570434" y="193396"/>
                    </a:lnTo>
                    <a:lnTo>
                      <a:pt x="431445" y="193396"/>
                    </a:lnTo>
                    <a:lnTo>
                      <a:pt x="558089" y="156820"/>
                    </a:lnTo>
                    <a:lnTo>
                      <a:pt x="483566" y="133045"/>
                    </a:lnTo>
                    <a:lnTo>
                      <a:pt x="486309" y="113386"/>
                    </a:lnTo>
                    <a:lnTo>
                      <a:pt x="451562" y="113386"/>
                    </a:lnTo>
                    <a:lnTo>
                      <a:pt x="456591" y="76810"/>
                    </a:lnTo>
                    <a:lnTo>
                      <a:pt x="490881" y="76810"/>
                    </a:lnTo>
                    <a:close/>
                    <a:moveTo>
                      <a:pt x="225400" y="914"/>
                    </a:moveTo>
                    <a:lnTo>
                      <a:pt x="320955" y="914"/>
                    </a:lnTo>
                    <a:lnTo>
                      <a:pt x="310439" y="20117"/>
                    </a:lnTo>
                    <a:lnTo>
                      <a:pt x="405080" y="20117"/>
                    </a:lnTo>
                    <a:lnTo>
                      <a:pt x="400050" y="58064"/>
                    </a:lnTo>
                    <a:lnTo>
                      <a:pt x="355702" y="58064"/>
                    </a:lnTo>
                    <a:lnTo>
                      <a:pt x="369875" y="86868"/>
                    </a:lnTo>
                    <a:lnTo>
                      <a:pt x="300381" y="86868"/>
                    </a:lnTo>
                    <a:lnTo>
                      <a:pt x="287579" y="61265"/>
                    </a:lnTo>
                    <a:lnTo>
                      <a:pt x="274320" y="85954"/>
                    </a:lnTo>
                    <a:lnTo>
                      <a:pt x="196139" y="85954"/>
                    </a:lnTo>
                    <a:lnTo>
                      <a:pt x="235458" y="14630"/>
                    </a:lnTo>
                    <a:close/>
                    <a:moveTo>
                      <a:pt x="42977" y="914"/>
                    </a:moveTo>
                    <a:lnTo>
                      <a:pt x="138532" y="914"/>
                    </a:lnTo>
                    <a:lnTo>
                      <a:pt x="128474" y="19202"/>
                    </a:lnTo>
                    <a:lnTo>
                      <a:pt x="213970" y="19202"/>
                    </a:lnTo>
                    <a:lnTo>
                      <a:pt x="208941" y="57150"/>
                    </a:lnTo>
                    <a:lnTo>
                      <a:pt x="173279" y="57150"/>
                    </a:lnTo>
                    <a:lnTo>
                      <a:pt x="187452" y="85954"/>
                    </a:lnTo>
                    <a:lnTo>
                      <a:pt x="117958" y="85954"/>
                    </a:lnTo>
                    <a:lnTo>
                      <a:pt x="105614" y="60808"/>
                    </a:lnTo>
                    <a:lnTo>
                      <a:pt x="91898" y="85954"/>
                    </a:lnTo>
                    <a:lnTo>
                      <a:pt x="13716" y="85954"/>
                    </a:lnTo>
                    <a:lnTo>
                      <a:pt x="53036" y="14630"/>
                    </a:lnTo>
                    <a:close/>
                    <a:moveTo>
                      <a:pt x="589636" y="0"/>
                    </a:moveTo>
                    <a:lnTo>
                      <a:pt x="693420" y="0"/>
                    </a:lnTo>
                    <a:lnTo>
                      <a:pt x="690677" y="19202"/>
                    </a:lnTo>
                    <a:lnTo>
                      <a:pt x="829666" y="19202"/>
                    </a:lnTo>
                    <a:lnTo>
                      <a:pt x="823722" y="61265"/>
                    </a:lnTo>
                    <a:lnTo>
                      <a:pt x="729082" y="61265"/>
                    </a:lnTo>
                    <a:lnTo>
                      <a:pt x="731368" y="45263"/>
                    </a:lnTo>
                    <a:lnTo>
                      <a:pt x="557632" y="45263"/>
                    </a:lnTo>
                    <a:lnTo>
                      <a:pt x="555346" y="61265"/>
                    </a:lnTo>
                    <a:lnTo>
                      <a:pt x="459791" y="61265"/>
                    </a:lnTo>
                    <a:lnTo>
                      <a:pt x="465735" y="19202"/>
                    </a:lnTo>
                    <a:lnTo>
                      <a:pt x="603352" y="19202"/>
                    </a:lnTo>
                    <a:lnTo>
                      <a:pt x="604724" y="1005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/>
                  </a:gs>
                  <a:gs pos="96891">
                    <a:srgbClr val="00B050"/>
                  </a:gs>
                  <a:gs pos="40000">
                    <a:srgbClr val="75DD77"/>
                  </a:gs>
                  <a:gs pos="27000">
                    <a:srgbClr val="33E559">
                      <a:alpha val="75294"/>
                    </a:srgbClr>
                  </a:gs>
                  <a:gs pos="64000">
                    <a:srgbClr val="00B050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635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endParaRPr lang="zh-CN" altLang="en-US" sz="3600">
                  <a:solidFill>
                    <a:srgbClr val="00B050"/>
                  </a:solidFill>
                  <a:latin typeface="优设标题黑" panose="00000500000000000000" pitchFamily="2" charset="-122"/>
                  <a:ea typeface="优设标题黑" panose="00000500000000000000" pitchFamily="2" charset="-122"/>
                </a:endParaRPr>
              </a:p>
            </p:txBody>
          </p:sp>
        </p:grpSp>
      </p:grpSp>
      <p:sp>
        <p:nvSpPr>
          <p:cNvPr id="3" name="矩形 5"/>
          <p:cNvSpPr>
            <a:spLocks noChangeAspect="1"/>
          </p:cNvSpPr>
          <p:nvPr/>
        </p:nvSpPr>
        <p:spPr>
          <a:xfrm>
            <a:off x="1918742" y="4005064"/>
            <a:ext cx="8128000" cy="902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defTabSz="91440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endParaRPr lang="zh-CN" altLang="en-US" sz="22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defTabSz="914400" eaLnBrk="0" hangingPunct="0">
              <a:lnSpc>
                <a:spcPct val="120000"/>
              </a:lnSpc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          (1)</a:t>
            </a:r>
            <a:r>
              <a:rPr lang="en-US" altLang="zh-CN"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×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√</a:t>
            </a:r>
            <a:r>
              <a:rPr lang="zh-CN" altLang="en-US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</a:rPr>
              <a:t>(3)</a:t>
            </a:r>
            <a:r>
              <a:rPr sz="2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√</a:t>
            </a:r>
            <a:r>
              <a:rPr lang="en-US" altLang="zh-CN" sz="22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702718" y="1052736"/>
            <a:ext cx="9073008" cy="2285819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2" grpId="0"/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1080680" y="886460"/>
            <a:ext cx="9779000" cy="752475"/>
          </a:xfrm>
          <a:prstGeom prst="roundRect">
            <a:avLst>
              <a:gd name="adj" fmla="val 8975"/>
            </a:avLst>
          </a:prstGeom>
          <a:solidFill>
            <a:schemeClr val="bg2"/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3" name="矩形 1"/>
              <p:cNvSpPr>
                <a:spLocks noChangeAspect="1"/>
              </p:cNvSpPr>
              <p:nvPr/>
            </p:nvSpPr>
            <p:spPr>
              <a:xfrm>
                <a:off x="1471048" y="1099973"/>
                <a:ext cx="10323830" cy="423899"/>
              </a:xfrm>
              <a:prstGeom prst="rect">
                <a:avLst/>
              </a:prstGeom>
            </p:spPr>
            <p:txBody>
              <a:bodyPr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lvl="0" algn="ctr">
                  <a:lnSpc>
                    <a:spcPct val="120000"/>
                  </a:lnSpc>
                  <a:tabLst>
                    <a:tab pos="1028700" algn="l"/>
                    <a:tab pos="1851025" algn="l"/>
                    <a:tab pos="2538095" algn="l"/>
                    <a:tab pos="3222625" algn="l"/>
                  </a:tabLst>
                </a:pPr>
                <a:r>
                  <a:rPr lang="zh-CN" altLang="zh-CN" sz="2000">
                    <a:latin typeface="黑体" panose="02010609060101010101" pitchFamily="49" charset="-122"/>
                    <a:ea typeface="黑体" panose="02010609060101010101" pitchFamily="49" charset="-122"/>
                  </a:rPr>
                  <a:t>讨论函数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zh-CN" altLang="zh-CN" sz="2000">
                        <a:latin typeface="Cambria Math" panose="02040503050406030204" pitchFamily="18" charset="0"/>
                      </a:rPr>
                      <m:t>y</m:t>
                    </m:r>
                    <m:r>
                      <a:rPr lang="zh-CN" altLang="zh-CN" sz="2000">
                        <a:latin typeface="Cambria Math" panose="02040503050406030204" pitchFamily="18" charset="0"/>
                      </a:rPr>
                      <m:t>=7+</m:t>
                    </m:r>
                    <m:sSup>
                      <m:sSup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zh-CN" altLang="en-US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zh-CN" altLang="zh-CN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e>
                      <m:sup>
                        <m:r>
                          <a:rPr lang="zh-CN" alt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zh-CN" altLang="zh-CN" sz="2000">
                        <a:latin typeface="Cambria Math" panose="02040503050406030204" pitchFamily="18" charset="0"/>
                      </a:rPr>
                      <m:t>，</m:t>
                    </m:r>
                    <m:r>
                      <a:rPr lang="zh-CN" altLang="en-US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zh-CN" altLang="zh-CN" sz="2000">
                        <a:latin typeface="Cambria Math" panose="02040503050406030204" pitchFamily="18" charset="0"/>
                      </a:rPr>
                      <m:t>∈</m:t>
                    </m:r>
                    <m:r>
                      <a:rPr lang="zh-CN" altLang="en-US" sz="2000" b="1" i="1">
                        <a:latin typeface="Cambria Math" panose="02040503050406030204" pitchFamily="18" charset="0"/>
                      </a:rPr>
                      <m:t>𝑵</m:t>
                    </m:r>
                  </m:oMath>
                </a14:m>
                <a:r>
                  <a:rPr lang="zh-CN" altLang="zh-CN" sz="2000">
                    <a:latin typeface="黑体" panose="02010609060101010101" pitchFamily="49" charset="-122"/>
                    <a:ea typeface="黑体" panose="02010609060101010101" pitchFamily="49" charset="-122"/>
                  </a:rPr>
                  <a:t>是否为周期函数，如果是，请指出它的周期．</a:t>
                </a:r>
                <a:endParaRPr lang="zh-CN" altLang="zh-CN" sz="20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12293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048" y="1099973"/>
                <a:ext cx="10323830" cy="423899"/>
              </a:xfrm>
              <a:prstGeom prst="rect">
                <a:avLst/>
              </a:prstGeom>
              <a:blipFill rotWithShape="0">
                <a:blip r:embed="rId3"/>
                <a:stretch>
                  <a:fillRect t="-4286" b="-214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1"/>
              <p:cNvSpPr>
                <a:spLocks noChangeAspect="1"/>
              </p:cNvSpPr>
              <p:nvPr/>
            </p:nvSpPr>
            <p:spPr>
              <a:xfrm>
                <a:off x="2734039" y="3501008"/>
                <a:ext cx="6472281" cy="957250"/>
              </a:xfrm>
              <a:prstGeom prst="rect">
                <a:avLst/>
              </a:prstGeom>
            </p:spPr>
            <p:txBody>
              <a:bodyPr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解：</a:t>
                </a:r>
                <a:r>
                  <a:rPr lang="zh-CN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当</a:t>
                </a:r>
                <a14:m>
                  <m:oMath xmlns:m="http://schemas.openxmlformats.org/officeDocument/2006/math">
                    <m:r>
                      <a:rPr lang="zh-CN" altLang="en-US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zh-CN" altLang="zh-CN" sz="2000">
                        <a:latin typeface="Cambria Math" panose="02040503050406030204" pitchFamily="18" charset="0"/>
                      </a:rPr>
                      <m:t>∈</m:t>
                    </m:r>
                    <m:r>
                      <a:rPr lang="zh-CN" altLang="en-US" sz="2000" b="1" i="1">
                        <a:latin typeface="Cambria Math" panose="02040503050406030204" pitchFamily="18" charset="0"/>
                      </a:rPr>
                      <m:t>𝑵</m:t>
                    </m:r>
                  </m:oMath>
                </a14:m>
                <a:r>
                  <a:rPr lang="zh-CN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时，该函数的取值为8，6，8，6，8，…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可见它是周期函数，且周期T=2．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5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4039" y="3501008"/>
                <a:ext cx="6472281" cy="957250"/>
              </a:xfrm>
              <a:prstGeom prst="rect">
                <a:avLst/>
              </a:prstGeom>
              <a:blipFill rotWithShape="0">
                <a:blip r:embed="rId4"/>
                <a:stretch>
                  <a:fillRect l="-942" r="0" b="-108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组合 28"/>
          <p:cNvGrpSpPr/>
          <p:nvPr/>
        </p:nvGrpSpPr>
        <p:grpSpPr>
          <a:xfrm>
            <a:off x="1203457" y="2011743"/>
            <a:ext cx="1085016" cy="549957"/>
            <a:chOff x="6106917" y="5989203"/>
            <a:chExt cx="1085016" cy="549957"/>
          </a:xfrm>
        </p:grpSpPr>
        <p:sp>
          <p:nvSpPr>
            <p:cNvPr id="30" name="dreaming-in-cloud_56857"/>
            <p:cNvSpPr/>
            <p:nvPr/>
          </p:nvSpPr>
          <p:spPr>
            <a:xfrm>
              <a:off x="6106917" y="5989203"/>
              <a:ext cx="535183" cy="549957"/>
            </a:xfrm>
            <a:custGeom>
              <a:avLst/>
              <a:gdLst>
                <a:gd name="connsiteX0" fmla="*/ 546600 w 590492"/>
                <a:gd name="connsiteY0" fmla="*/ 519079 h 606793"/>
                <a:gd name="connsiteX1" fmla="*/ 590492 w 590492"/>
                <a:gd name="connsiteY1" fmla="*/ 562936 h 606793"/>
                <a:gd name="connsiteX2" fmla="*/ 546600 w 590492"/>
                <a:gd name="connsiteY2" fmla="*/ 606793 h 606793"/>
                <a:gd name="connsiteX3" fmla="*/ 502708 w 590492"/>
                <a:gd name="connsiteY3" fmla="*/ 562936 h 606793"/>
                <a:gd name="connsiteX4" fmla="*/ 546600 w 590492"/>
                <a:gd name="connsiteY4" fmla="*/ 519079 h 606793"/>
                <a:gd name="connsiteX5" fmla="*/ 413937 w 590492"/>
                <a:gd name="connsiteY5" fmla="*/ 425509 h 606793"/>
                <a:gd name="connsiteX6" fmla="*/ 474271 w 590492"/>
                <a:gd name="connsiteY6" fmla="*/ 485737 h 606793"/>
                <a:gd name="connsiteX7" fmla="*/ 413937 w 590492"/>
                <a:gd name="connsiteY7" fmla="*/ 545965 h 606793"/>
                <a:gd name="connsiteX8" fmla="*/ 353603 w 590492"/>
                <a:gd name="connsiteY8" fmla="*/ 485737 h 606793"/>
                <a:gd name="connsiteX9" fmla="*/ 413937 w 590492"/>
                <a:gd name="connsiteY9" fmla="*/ 425509 h 606793"/>
                <a:gd name="connsiteX10" fmla="*/ 320823 w 590492"/>
                <a:gd name="connsiteY10" fmla="*/ 0 h 606793"/>
                <a:gd name="connsiteX11" fmla="*/ 492211 w 590492"/>
                <a:gd name="connsiteY11" fmla="*/ 151292 h 606793"/>
                <a:gd name="connsiteX12" fmla="*/ 502176 w 590492"/>
                <a:gd name="connsiteY12" fmla="*/ 162023 h 606793"/>
                <a:gd name="connsiteX13" fmla="*/ 575884 w 590492"/>
                <a:gd name="connsiteY13" fmla="*/ 252459 h 606793"/>
                <a:gd name="connsiteX14" fmla="*/ 499054 w 590492"/>
                <a:gd name="connsiteY14" fmla="*/ 343445 h 606793"/>
                <a:gd name="connsiteX15" fmla="*/ 489364 w 590492"/>
                <a:gd name="connsiteY15" fmla="*/ 351883 h 606793"/>
                <a:gd name="connsiteX16" fmla="*/ 431316 w 590492"/>
                <a:gd name="connsiteY16" fmla="*/ 394350 h 606793"/>
                <a:gd name="connsiteX17" fmla="*/ 397608 w 590492"/>
                <a:gd name="connsiteY17" fmla="*/ 384169 h 606793"/>
                <a:gd name="connsiteX18" fmla="*/ 381305 w 590492"/>
                <a:gd name="connsiteY18" fmla="*/ 385957 h 606793"/>
                <a:gd name="connsiteX19" fmla="*/ 290881 w 590492"/>
                <a:gd name="connsiteY19" fmla="*/ 425580 h 606793"/>
                <a:gd name="connsiteX20" fmla="*/ 184246 w 590492"/>
                <a:gd name="connsiteY20" fmla="*/ 363990 h 606793"/>
                <a:gd name="connsiteX21" fmla="*/ 166979 w 590492"/>
                <a:gd name="connsiteY21" fmla="*/ 359542 h 606793"/>
                <a:gd name="connsiteX22" fmla="*/ 125556 w 590492"/>
                <a:gd name="connsiteY22" fmla="*/ 370732 h 606793"/>
                <a:gd name="connsiteX23" fmla="*/ 51067 w 590492"/>
                <a:gd name="connsiteY23" fmla="*/ 323404 h 606793"/>
                <a:gd name="connsiteX24" fmla="*/ 0 w 590492"/>
                <a:gd name="connsiteY24" fmla="*/ 225631 h 606793"/>
                <a:gd name="connsiteX25" fmla="*/ 118391 w 590492"/>
                <a:gd name="connsiteY25" fmla="*/ 106395 h 606793"/>
                <a:gd name="connsiteX26" fmla="*/ 148334 w 590492"/>
                <a:gd name="connsiteY26" fmla="*/ 109926 h 606793"/>
                <a:gd name="connsiteX27" fmla="*/ 162754 w 590492"/>
                <a:gd name="connsiteY27" fmla="*/ 102864 h 606793"/>
                <a:gd name="connsiteX28" fmla="*/ 320823 w 590492"/>
                <a:gd name="connsiteY28" fmla="*/ 0 h 606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90492" h="606793">
                  <a:moveTo>
                    <a:pt x="546600" y="519079"/>
                  </a:moveTo>
                  <a:cubicBezTo>
                    <a:pt x="570841" y="519079"/>
                    <a:pt x="590492" y="538714"/>
                    <a:pt x="590492" y="562936"/>
                  </a:cubicBezTo>
                  <a:cubicBezTo>
                    <a:pt x="590492" y="587158"/>
                    <a:pt x="570841" y="606793"/>
                    <a:pt x="546600" y="606793"/>
                  </a:cubicBezTo>
                  <a:cubicBezTo>
                    <a:pt x="522359" y="606793"/>
                    <a:pt x="502708" y="587158"/>
                    <a:pt x="502708" y="562936"/>
                  </a:cubicBezTo>
                  <a:cubicBezTo>
                    <a:pt x="502708" y="538714"/>
                    <a:pt x="522359" y="519079"/>
                    <a:pt x="546600" y="519079"/>
                  </a:cubicBezTo>
                  <a:close/>
                  <a:moveTo>
                    <a:pt x="413937" y="425509"/>
                  </a:moveTo>
                  <a:cubicBezTo>
                    <a:pt x="447259" y="425509"/>
                    <a:pt x="474271" y="452474"/>
                    <a:pt x="474271" y="485737"/>
                  </a:cubicBezTo>
                  <a:cubicBezTo>
                    <a:pt x="474271" y="519000"/>
                    <a:pt x="447259" y="545965"/>
                    <a:pt x="413937" y="545965"/>
                  </a:cubicBezTo>
                  <a:cubicBezTo>
                    <a:pt x="380615" y="545965"/>
                    <a:pt x="353603" y="519000"/>
                    <a:pt x="353603" y="485737"/>
                  </a:cubicBezTo>
                  <a:cubicBezTo>
                    <a:pt x="353603" y="452474"/>
                    <a:pt x="380615" y="425509"/>
                    <a:pt x="413937" y="425509"/>
                  </a:cubicBezTo>
                  <a:close/>
                  <a:moveTo>
                    <a:pt x="320823" y="0"/>
                  </a:moveTo>
                  <a:cubicBezTo>
                    <a:pt x="409043" y="0"/>
                    <a:pt x="481786" y="66039"/>
                    <a:pt x="492211" y="151292"/>
                  </a:cubicBezTo>
                  <a:cubicBezTo>
                    <a:pt x="492808" y="156658"/>
                    <a:pt x="496849" y="160923"/>
                    <a:pt x="502176" y="162023"/>
                  </a:cubicBezTo>
                  <a:cubicBezTo>
                    <a:pt x="544242" y="170737"/>
                    <a:pt x="575884" y="207883"/>
                    <a:pt x="575884" y="252459"/>
                  </a:cubicBezTo>
                  <a:cubicBezTo>
                    <a:pt x="575884" y="298136"/>
                    <a:pt x="542727" y="336062"/>
                    <a:pt x="499054" y="343445"/>
                  </a:cubicBezTo>
                  <a:cubicBezTo>
                    <a:pt x="494507" y="344271"/>
                    <a:pt x="490787" y="347481"/>
                    <a:pt x="489364" y="351883"/>
                  </a:cubicBezTo>
                  <a:cubicBezTo>
                    <a:pt x="481602" y="376464"/>
                    <a:pt x="458503" y="394350"/>
                    <a:pt x="431316" y="394350"/>
                  </a:cubicBezTo>
                  <a:cubicBezTo>
                    <a:pt x="418825" y="394350"/>
                    <a:pt x="407252" y="390589"/>
                    <a:pt x="397608" y="384169"/>
                  </a:cubicBezTo>
                  <a:cubicBezTo>
                    <a:pt x="392373" y="380775"/>
                    <a:pt x="385530" y="381417"/>
                    <a:pt x="381305" y="385957"/>
                  </a:cubicBezTo>
                  <a:cubicBezTo>
                    <a:pt x="358848" y="410355"/>
                    <a:pt x="326610" y="425580"/>
                    <a:pt x="290881" y="425580"/>
                  </a:cubicBezTo>
                  <a:cubicBezTo>
                    <a:pt x="245325" y="425580"/>
                    <a:pt x="205509" y="400816"/>
                    <a:pt x="184246" y="363990"/>
                  </a:cubicBezTo>
                  <a:cubicBezTo>
                    <a:pt x="180756" y="357937"/>
                    <a:pt x="172995" y="356011"/>
                    <a:pt x="166979" y="359542"/>
                  </a:cubicBezTo>
                  <a:cubicBezTo>
                    <a:pt x="154809" y="366650"/>
                    <a:pt x="140664" y="370732"/>
                    <a:pt x="125556" y="370732"/>
                  </a:cubicBezTo>
                  <a:cubicBezTo>
                    <a:pt x="92582" y="370732"/>
                    <a:pt x="64201" y="351333"/>
                    <a:pt x="51067" y="323404"/>
                  </a:cubicBezTo>
                  <a:cubicBezTo>
                    <a:pt x="20206" y="301896"/>
                    <a:pt x="0" y="266125"/>
                    <a:pt x="0" y="225631"/>
                  </a:cubicBezTo>
                  <a:cubicBezTo>
                    <a:pt x="0" y="159960"/>
                    <a:pt x="52629" y="106946"/>
                    <a:pt x="118391" y="106395"/>
                  </a:cubicBezTo>
                  <a:cubicBezTo>
                    <a:pt x="128724" y="106349"/>
                    <a:pt x="138782" y="107542"/>
                    <a:pt x="148334" y="109926"/>
                  </a:cubicBezTo>
                  <a:cubicBezTo>
                    <a:pt x="154212" y="111394"/>
                    <a:pt x="160320" y="108367"/>
                    <a:pt x="162754" y="102864"/>
                  </a:cubicBezTo>
                  <a:cubicBezTo>
                    <a:pt x="189573" y="42237"/>
                    <a:pt x="250285" y="0"/>
                    <a:pt x="320823" y="0"/>
                  </a:cubicBez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529207" y="6178338"/>
              <a:ext cx="662726" cy="263011"/>
            </a:xfrm>
            <a:custGeom>
              <a:avLst/>
              <a:gdLst/>
              <a:ahLst/>
              <a:cxnLst/>
              <a:rect l="l" t="t" r="r" b="b"/>
              <a:pathLst>
                <a:path w="743064" h="294894">
                  <a:moveTo>
                    <a:pt x="39319" y="128197"/>
                  </a:moveTo>
                  <a:lnTo>
                    <a:pt x="319468" y="128197"/>
                  </a:lnTo>
                  <a:lnTo>
                    <a:pt x="299808" y="267862"/>
                  </a:lnTo>
                  <a:cubicBezTo>
                    <a:pt x="298716" y="275508"/>
                    <a:pt x="295098" y="281925"/>
                    <a:pt x="288955" y="287112"/>
                  </a:cubicBezTo>
                  <a:cubicBezTo>
                    <a:pt x="282811" y="292300"/>
                    <a:pt x="275780" y="294894"/>
                    <a:pt x="267862" y="294894"/>
                  </a:cubicBezTo>
                  <a:lnTo>
                    <a:pt x="186766" y="294894"/>
                  </a:lnTo>
                  <a:lnTo>
                    <a:pt x="223627" y="256804"/>
                  </a:lnTo>
                  <a:lnTo>
                    <a:pt x="235915" y="167517"/>
                  </a:lnTo>
                  <a:lnTo>
                    <a:pt x="149904" y="167517"/>
                  </a:lnTo>
                  <a:lnTo>
                    <a:pt x="77819" y="294894"/>
                  </a:lnTo>
                  <a:lnTo>
                    <a:pt x="0" y="294894"/>
                  </a:lnTo>
                  <a:lnTo>
                    <a:pt x="72085" y="167517"/>
                  </a:lnTo>
                  <a:lnTo>
                    <a:pt x="33585" y="167517"/>
                  </a:lnTo>
                  <a:close/>
                  <a:moveTo>
                    <a:pt x="505101" y="96251"/>
                  </a:moveTo>
                  <a:lnTo>
                    <a:pt x="530904" y="96251"/>
                  </a:lnTo>
                  <a:lnTo>
                    <a:pt x="514930" y="256804"/>
                  </a:lnTo>
                  <a:lnTo>
                    <a:pt x="489127" y="256804"/>
                  </a:lnTo>
                  <a:close/>
                  <a:moveTo>
                    <a:pt x="403936" y="96251"/>
                  </a:moveTo>
                  <a:lnTo>
                    <a:pt x="429739" y="96251"/>
                  </a:lnTo>
                  <a:lnTo>
                    <a:pt x="396973" y="280150"/>
                  </a:lnTo>
                  <a:lnTo>
                    <a:pt x="371170" y="280150"/>
                  </a:lnTo>
                  <a:close/>
                  <a:moveTo>
                    <a:pt x="437930" y="820"/>
                  </a:moveTo>
                  <a:lnTo>
                    <a:pt x="512063" y="820"/>
                  </a:lnTo>
                  <a:lnTo>
                    <a:pt x="505510" y="47921"/>
                  </a:lnTo>
                  <a:lnTo>
                    <a:pt x="544829" y="47921"/>
                  </a:lnTo>
                  <a:lnTo>
                    <a:pt x="539505" y="86830"/>
                  </a:lnTo>
                  <a:lnTo>
                    <a:pt x="499776" y="86830"/>
                  </a:lnTo>
                  <a:lnTo>
                    <a:pt x="470696" y="294894"/>
                  </a:lnTo>
                  <a:lnTo>
                    <a:pt x="407212" y="294894"/>
                  </a:lnTo>
                  <a:lnTo>
                    <a:pt x="436292" y="86830"/>
                  </a:lnTo>
                  <a:lnTo>
                    <a:pt x="396973" y="86830"/>
                  </a:lnTo>
                  <a:lnTo>
                    <a:pt x="402297" y="47921"/>
                  </a:lnTo>
                  <a:lnTo>
                    <a:pt x="442026" y="47921"/>
                  </a:lnTo>
                  <a:lnTo>
                    <a:pt x="446941" y="12697"/>
                  </a:lnTo>
                  <a:close/>
                  <a:moveTo>
                    <a:pt x="743064" y="0"/>
                  </a:moveTo>
                  <a:lnTo>
                    <a:pt x="737330" y="40958"/>
                  </a:lnTo>
                  <a:lnTo>
                    <a:pt x="629611" y="52836"/>
                  </a:lnTo>
                  <a:lnTo>
                    <a:pt x="620191" y="104442"/>
                  </a:lnTo>
                  <a:lnTo>
                    <a:pt x="735691" y="104442"/>
                  </a:lnTo>
                  <a:lnTo>
                    <a:pt x="729957" y="143352"/>
                  </a:lnTo>
                  <a:lnTo>
                    <a:pt x="706202" y="143352"/>
                  </a:lnTo>
                  <a:lnTo>
                    <a:pt x="684904" y="294485"/>
                  </a:lnTo>
                  <a:lnTo>
                    <a:pt x="620601" y="294485"/>
                  </a:lnTo>
                  <a:lnTo>
                    <a:pt x="641899" y="143352"/>
                  </a:lnTo>
                  <a:lnTo>
                    <a:pt x="613228" y="143352"/>
                  </a:lnTo>
                  <a:lnTo>
                    <a:pt x="586606" y="294485"/>
                  </a:lnTo>
                  <a:lnTo>
                    <a:pt x="514521" y="294485"/>
                  </a:lnTo>
                  <a:lnTo>
                    <a:pt x="563260" y="23346"/>
                  </a:lnTo>
                  <a:close/>
                  <a:moveTo>
                    <a:pt x="212978" y="0"/>
                  </a:moveTo>
                  <a:lnTo>
                    <a:pt x="290798" y="0"/>
                  </a:lnTo>
                  <a:lnTo>
                    <a:pt x="352234" y="116729"/>
                  </a:lnTo>
                  <a:lnTo>
                    <a:pt x="274415" y="116729"/>
                  </a:lnTo>
                  <a:close/>
                  <a:moveTo>
                    <a:pt x="88468" y="0"/>
                  </a:moveTo>
                  <a:lnTo>
                    <a:pt x="181851" y="0"/>
                  </a:lnTo>
                  <a:lnTo>
                    <a:pt x="87649" y="116729"/>
                  </a:lnTo>
                  <a:lnTo>
                    <a:pt x="9829" y="116729"/>
                  </a:lnTo>
                  <a:lnTo>
                    <a:pt x="96250" y="942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>
                <a:spLocks noChangeAspect="1"/>
              </p:cNvSpPr>
              <p:nvPr/>
            </p:nvSpPr>
            <p:spPr>
              <a:xfrm>
                <a:off x="2353738" y="2132328"/>
                <a:ext cx="8943340" cy="400110"/>
              </a:xfrm>
              <a:prstGeom prst="rect">
                <a:avLst/>
              </a:prstGeom>
            </p:spPr>
            <p:txBody>
              <a:bodyPr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r>
                  <a:rPr lang="zh-CN" altLang="zh-CN" sz="2000">
                    <a:solidFill>
                      <a:srgbClr val="C0000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当给</a:t>
                </a:r>
                <a14:m>
                  <m:oMath xmlns:m="http://schemas.openxmlformats.org/officeDocument/2006/math">
                    <m:r>
                      <a:rPr lang="zh-CN" altLang="en-US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zh-CN" altLang="zh-CN" sz="200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r>
                      <a:rPr lang="zh-CN" alt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𝑵</m:t>
                    </m:r>
                  </m:oMath>
                </a14:m>
                <a:r>
                  <a:rPr lang="zh-CN" altLang="zh-CN" sz="2000">
                    <a:solidFill>
                      <a:srgbClr val="C0000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赋值，可以发现规律．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738" y="2132328"/>
                <a:ext cx="8943340" cy="400110"/>
              </a:xfrm>
              <a:prstGeom prst="rect">
                <a:avLst/>
              </a:prstGeom>
              <a:blipFill rotWithShape="0">
                <a:blip r:embed="rId5"/>
                <a:stretch>
                  <a:fillRect l="-682" t="-12308" r="0" b="-246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圆角矩形 20"/>
          <p:cNvSpPr/>
          <p:nvPr/>
        </p:nvSpPr>
        <p:spPr>
          <a:xfrm>
            <a:off x="1080680" y="2953951"/>
            <a:ext cx="9779000" cy="2599688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552807" y="2703540"/>
            <a:ext cx="970915" cy="456619"/>
            <a:chOff x="3962620" y="3171910"/>
            <a:chExt cx="1142525" cy="359622"/>
          </a:xfrm>
        </p:grpSpPr>
        <p:sp>
          <p:nvSpPr>
            <p:cNvPr id="4" name="流程图: 手动输入 7"/>
            <p:cNvSpPr/>
            <p:nvPr/>
          </p:nvSpPr>
          <p:spPr>
            <a:xfrm>
              <a:off x="3962620" y="3171910"/>
              <a:ext cx="1142525" cy="359622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127012" y="3227422"/>
              <a:ext cx="820466" cy="241553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240176" y="1010100"/>
            <a:ext cx="996928" cy="470651"/>
            <a:chOff x="704477" y="877970"/>
            <a:chExt cx="996928" cy="470651"/>
          </a:xfrm>
        </p:grpSpPr>
        <p:sp>
          <p:nvSpPr>
            <p:cNvPr id="17" name="任意多边形 16"/>
            <p:cNvSpPr/>
            <p:nvPr/>
          </p:nvSpPr>
          <p:spPr>
            <a:xfrm>
              <a:off x="1251405" y="1085821"/>
              <a:ext cx="450000" cy="262800"/>
            </a:xfrm>
            <a:custGeom>
              <a:avLst/>
              <a:gdLst/>
              <a:ahLst/>
              <a:cxnLst/>
              <a:rect l="l" t="t" r="r" b="b"/>
              <a:pathLst>
                <a:path w="642309" h="294894">
                  <a:moveTo>
                    <a:pt x="408851" y="33585"/>
                  </a:moveTo>
                  <a:lnTo>
                    <a:pt x="642309" y="33585"/>
                  </a:lnTo>
                  <a:lnTo>
                    <a:pt x="613229" y="238783"/>
                  </a:lnTo>
                  <a:cubicBezTo>
                    <a:pt x="612137" y="246701"/>
                    <a:pt x="608519" y="253322"/>
                    <a:pt x="602375" y="258647"/>
                  </a:cubicBezTo>
                  <a:cubicBezTo>
                    <a:pt x="596231" y="263971"/>
                    <a:pt x="589337" y="266634"/>
                    <a:pt x="581692" y="266634"/>
                  </a:cubicBezTo>
                  <a:lnTo>
                    <a:pt x="376085" y="266634"/>
                  </a:lnTo>
                  <a:lnTo>
                    <a:pt x="381819" y="227724"/>
                  </a:lnTo>
                  <a:lnTo>
                    <a:pt x="537048" y="227724"/>
                  </a:lnTo>
                  <a:lnTo>
                    <a:pt x="546059" y="165469"/>
                  </a:lnTo>
                  <a:lnTo>
                    <a:pt x="405984" y="165469"/>
                  </a:lnTo>
                  <a:lnTo>
                    <a:pt x="411308" y="126559"/>
                  </a:lnTo>
                  <a:lnTo>
                    <a:pt x="551383" y="126559"/>
                  </a:lnTo>
                  <a:lnTo>
                    <a:pt x="559165" y="72086"/>
                  </a:lnTo>
                  <a:lnTo>
                    <a:pt x="403526" y="72086"/>
                  </a:lnTo>
                  <a:close/>
                  <a:moveTo>
                    <a:pt x="249021" y="17202"/>
                  </a:moveTo>
                  <a:lnTo>
                    <a:pt x="295713" y="17202"/>
                  </a:lnTo>
                  <a:lnTo>
                    <a:pt x="265404" y="233048"/>
                  </a:lnTo>
                  <a:lnTo>
                    <a:pt x="218713" y="233048"/>
                  </a:lnTo>
                  <a:close/>
                  <a:moveTo>
                    <a:pt x="294075" y="8192"/>
                  </a:moveTo>
                  <a:lnTo>
                    <a:pt x="358787" y="8192"/>
                  </a:lnTo>
                  <a:lnTo>
                    <a:pt x="322335" y="268272"/>
                  </a:lnTo>
                  <a:cubicBezTo>
                    <a:pt x="320970" y="275917"/>
                    <a:pt x="317284" y="282197"/>
                    <a:pt x="311277" y="287112"/>
                  </a:cubicBezTo>
                  <a:cubicBezTo>
                    <a:pt x="305270" y="292027"/>
                    <a:pt x="298443" y="294485"/>
                    <a:pt x="290798" y="294485"/>
                  </a:cubicBezTo>
                  <a:lnTo>
                    <a:pt x="234686" y="294485"/>
                  </a:lnTo>
                  <a:lnTo>
                    <a:pt x="270319" y="257213"/>
                  </a:lnTo>
                  <a:lnTo>
                    <a:pt x="303904" y="19250"/>
                  </a:lnTo>
                  <a:close/>
                  <a:moveTo>
                    <a:pt x="117138" y="8192"/>
                  </a:moveTo>
                  <a:lnTo>
                    <a:pt x="241649" y="8192"/>
                  </a:lnTo>
                  <a:lnTo>
                    <a:pt x="236325" y="47101"/>
                  </a:lnTo>
                  <a:lnTo>
                    <a:pt x="180213" y="47101"/>
                  </a:lnTo>
                  <a:lnTo>
                    <a:pt x="168335" y="75772"/>
                  </a:lnTo>
                  <a:lnTo>
                    <a:pt x="229362" y="75772"/>
                  </a:lnTo>
                  <a:lnTo>
                    <a:pt x="222809" y="122463"/>
                  </a:lnTo>
                  <a:lnTo>
                    <a:pt x="161372" y="294894"/>
                  </a:lnTo>
                  <a:lnTo>
                    <a:pt x="72904" y="294894"/>
                  </a:lnTo>
                  <a:lnTo>
                    <a:pt x="78229" y="258442"/>
                  </a:lnTo>
                  <a:lnTo>
                    <a:pt x="124920" y="258442"/>
                  </a:lnTo>
                  <a:lnTo>
                    <a:pt x="137617" y="220761"/>
                  </a:lnTo>
                  <a:lnTo>
                    <a:pt x="124101" y="220761"/>
                  </a:lnTo>
                  <a:lnTo>
                    <a:pt x="93383" y="158915"/>
                  </a:lnTo>
                  <a:lnTo>
                    <a:pt x="147037" y="158915"/>
                  </a:lnTo>
                  <a:lnTo>
                    <a:pt x="154000" y="173660"/>
                  </a:lnTo>
                  <a:lnTo>
                    <a:pt x="174069" y="114681"/>
                  </a:lnTo>
                  <a:lnTo>
                    <a:pt x="152362" y="114681"/>
                  </a:lnTo>
                  <a:lnTo>
                    <a:pt x="141713" y="140075"/>
                  </a:lnTo>
                  <a:lnTo>
                    <a:pt x="90106" y="140075"/>
                  </a:lnTo>
                  <a:lnTo>
                    <a:pt x="128197" y="47101"/>
                  </a:lnTo>
                  <a:lnTo>
                    <a:pt x="111814" y="47101"/>
                  </a:lnTo>
                  <a:close/>
                  <a:moveTo>
                    <a:pt x="105670" y="0"/>
                  </a:moveTo>
                  <a:lnTo>
                    <a:pt x="99117" y="46692"/>
                  </a:lnTo>
                  <a:lnTo>
                    <a:pt x="63893" y="294485"/>
                  </a:lnTo>
                  <a:lnTo>
                    <a:pt x="0" y="294485"/>
                  </a:lnTo>
                  <a:lnTo>
                    <a:pt x="33175" y="61027"/>
                  </a:lnTo>
                  <a:lnTo>
                    <a:pt x="9010" y="66351"/>
                  </a:lnTo>
                  <a:lnTo>
                    <a:pt x="15564" y="196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  <p:sp>
          <p:nvSpPr>
            <p:cNvPr id="20" name="Shape 16880"/>
            <p:cNvSpPr/>
            <p:nvPr/>
          </p:nvSpPr>
          <p:spPr>
            <a:xfrm>
              <a:off x="704477" y="877970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endParaRPr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 animBg="1"/>
      <p:bldP spid="12293" grpId="0"/>
      <p:bldP spid="2" grpId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1080680" y="886460"/>
            <a:ext cx="9779000" cy="752475"/>
          </a:xfrm>
          <a:prstGeom prst="roundRect">
            <a:avLst>
              <a:gd name="adj" fmla="val 8975"/>
            </a:avLst>
          </a:prstGeom>
          <a:solidFill>
            <a:schemeClr val="bg2"/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3" name="矩形 1"/>
          <p:cNvSpPr>
            <a:spLocks noChangeAspect="1"/>
          </p:cNvSpPr>
          <p:nvPr/>
        </p:nvSpPr>
        <p:spPr>
          <a:xfrm>
            <a:off x="1131337" y="1064874"/>
            <a:ext cx="10323830" cy="535531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若对任意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∈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满足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2019)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2020)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求函数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的周期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矩形 1"/>
          <p:cNvSpPr>
            <a:spLocks noChangeAspect="1"/>
          </p:cNvSpPr>
          <p:nvPr/>
        </p:nvSpPr>
        <p:spPr>
          <a:xfrm>
            <a:off x="2863285" y="3080730"/>
            <a:ext cx="6472281" cy="240065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解析：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2019)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2020)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得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2 019)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2019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令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2 019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=t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即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即函数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的周期是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en-US" altLang="zh-CN" sz="20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203457" y="2011743"/>
            <a:ext cx="1085016" cy="549957"/>
            <a:chOff x="6106917" y="5989203"/>
            <a:chExt cx="1085016" cy="549957"/>
          </a:xfrm>
        </p:grpSpPr>
        <p:sp>
          <p:nvSpPr>
            <p:cNvPr id="30" name="dreaming-in-cloud_56857"/>
            <p:cNvSpPr/>
            <p:nvPr/>
          </p:nvSpPr>
          <p:spPr>
            <a:xfrm>
              <a:off x="6106917" y="5989203"/>
              <a:ext cx="535183" cy="549957"/>
            </a:xfrm>
            <a:custGeom>
              <a:avLst/>
              <a:gdLst>
                <a:gd name="connsiteX0" fmla="*/ 546600 w 590492"/>
                <a:gd name="connsiteY0" fmla="*/ 519079 h 606793"/>
                <a:gd name="connsiteX1" fmla="*/ 590492 w 590492"/>
                <a:gd name="connsiteY1" fmla="*/ 562936 h 606793"/>
                <a:gd name="connsiteX2" fmla="*/ 546600 w 590492"/>
                <a:gd name="connsiteY2" fmla="*/ 606793 h 606793"/>
                <a:gd name="connsiteX3" fmla="*/ 502708 w 590492"/>
                <a:gd name="connsiteY3" fmla="*/ 562936 h 606793"/>
                <a:gd name="connsiteX4" fmla="*/ 546600 w 590492"/>
                <a:gd name="connsiteY4" fmla="*/ 519079 h 606793"/>
                <a:gd name="connsiteX5" fmla="*/ 413937 w 590492"/>
                <a:gd name="connsiteY5" fmla="*/ 425509 h 606793"/>
                <a:gd name="connsiteX6" fmla="*/ 474271 w 590492"/>
                <a:gd name="connsiteY6" fmla="*/ 485737 h 606793"/>
                <a:gd name="connsiteX7" fmla="*/ 413937 w 590492"/>
                <a:gd name="connsiteY7" fmla="*/ 545965 h 606793"/>
                <a:gd name="connsiteX8" fmla="*/ 353603 w 590492"/>
                <a:gd name="connsiteY8" fmla="*/ 485737 h 606793"/>
                <a:gd name="connsiteX9" fmla="*/ 413937 w 590492"/>
                <a:gd name="connsiteY9" fmla="*/ 425509 h 606793"/>
                <a:gd name="connsiteX10" fmla="*/ 320823 w 590492"/>
                <a:gd name="connsiteY10" fmla="*/ 0 h 606793"/>
                <a:gd name="connsiteX11" fmla="*/ 492211 w 590492"/>
                <a:gd name="connsiteY11" fmla="*/ 151292 h 606793"/>
                <a:gd name="connsiteX12" fmla="*/ 502176 w 590492"/>
                <a:gd name="connsiteY12" fmla="*/ 162023 h 606793"/>
                <a:gd name="connsiteX13" fmla="*/ 575884 w 590492"/>
                <a:gd name="connsiteY13" fmla="*/ 252459 h 606793"/>
                <a:gd name="connsiteX14" fmla="*/ 499054 w 590492"/>
                <a:gd name="connsiteY14" fmla="*/ 343445 h 606793"/>
                <a:gd name="connsiteX15" fmla="*/ 489364 w 590492"/>
                <a:gd name="connsiteY15" fmla="*/ 351883 h 606793"/>
                <a:gd name="connsiteX16" fmla="*/ 431316 w 590492"/>
                <a:gd name="connsiteY16" fmla="*/ 394350 h 606793"/>
                <a:gd name="connsiteX17" fmla="*/ 397608 w 590492"/>
                <a:gd name="connsiteY17" fmla="*/ 384169 h 606793"/>
                <a:gd name="connsiteX18" fmla="*/ 381305 w 590492"/>
                <a:gd name="connsiteY18" fmla="*/ 385957 h 606793"/>
                <a:gd name="connsiteX19" fmla="*/ 290881 w 590492"/>
                <a:gd name="connsiteY19" fmla="*/ 425580 h 606793"/>
                <a:gd name="connsiteX20" fmla="*/ 184246 w 590492"/>
                <a:gd name="connsiteY20" fmla="*/ 363990 h 606793"/>
                <a:gd name="connsiteX21" fmla="*/ 166979 w 590492"/>
                <a:gd name="connsiteY21" fmla="*/ 359542 h 606793"/>
                <a:gd name="connsiteX22" fmla="*/ 125556 w 590492"/>
                <a:gd name="connsiteY22" fmla="*/ 370732 h 606793"/>
                <a:gd name="connsiteX23" fmla="*/ 51067 w 590492"/>
                <a:gd name="connsiteY23" fmla="*/ 323404 h 606793"/>
                <a:gd name="connsiteX24" fmla="*/ 0 w 590492"/>
                <a:gd name="connsiteY24" fmla="*/ 225631 h 606793"/>
                <a:gd name="connsiteX25" fmla="*/ 118391 w 590492"/>
                <a:gd name="connsiteY25" fmla="*/ 106395 h 606793"/>
                <a:gd name="connsiteX26" fmla="*/ 148334 w 590492"/>
                <a:gd name="connsiteY26" fmla="*/ 109926 h 606793"/>
                <a:gd name="connsiteX27" fmla="*/ 162754 w 590492"/>
                <a:gd name="connsiteY27" fmla="*/ 102864 h 606793"/>
                <a:gd name="connsiteX28" fmla="*/ 320823 w 590492"/>
                <a:gd name="connsiteY28" fmla="*/ 0 h 606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90492" h="606793">
                  <a:moveTo>
                    <a:pt x="546600" y="519079"/>
                  </a:moveTo>
                  <a:cubicBezTo>
                    <a:pt x="570841" y="519079"/>
                    <a:pt x="590492" y="538714"/>
                    <a:pt x="590492" y="562936"/>
                  </a:cubicBezTo>
                  <a:cubicBezTo>
                    <a:pt x="590492" y="587158"/>
                    <a:pt x="570841" y="606793"/>
                    <a:pt x="546600" y="606793"/>
                  </a:cubicBezTo>
                  <a:cubicBezTo>
                    <a:pt x="522359" y="606793"/>
                    <a:pt x="502708" y="587158"/>
                    <a:pt x="502708" y="562936"/>
                  </a:cubicBezTo>
                  <a:cubicBezTo>
                    <a:pt x="502708" y="538714"/>
                    <a:pt x="522359" y="519079"/>
                    <a:pt x="546600" y="519079"/>
                  </a:cubicBezTo>
                  <a:close/>
                  <a:moveTo>
                    <a:pt x="413937" y="425509"/>
                  </a:moveTo>
                  <a:cubicBezTo>
                    <a:pt x="447259" y="425509"/>
                    <a:pt x="474271" y="452474"/>
                    <a:pt x="474271" y="485737"/>
                  </a:cubicBezTo>
                  <a:cubicBezTo>
                    <a:pt x="474271" y="519000"/>
                    <a:pt x="447259" y="545965"/>
                    <a:pt x="413937" y="545965"/>
                  </a:cubicBezTo>
                  <a:cubicBezTo>
                    <a:pt x="380615" y="545965"/>
                    <a:pt x="353603" y="519000"/>
                    <a:pt x="353603" y="485737"/>
                  </a:cubicBezTo>
                  <a:cubicBezTo>
                    <a:pt x="353603" y="452474"/>
                    <a:pt x="380615" y="425509"/>
                    <a:pt x="413937" y="425509"/>
                  </a:cubicBezTo>
                  <a:close/>
                  <a:moveTo>
                    <a:pt x="320823" y="0"/>
                  </a:moveTo>
                  <a:cubicBezTo>
                    <a:pt x="409043" y="0"/>
                    <a:pt x="481786" y="66039"/>
                    <a:pt x="492211" y="151292"/>
                  </a:cubicBezTo>
                  <a:cubicBezTo>
                    <a:pt x="492808" y="156658"/>
                    <a:pt x="496849" y="160923"/>
                    <a:pt x="502176" y="162023"/>
                  </a:cubicBezTo>
                  <a:cubicBezTo>
                    <a:pt x="544242" y="170737"/>
                    <a:pt x="575884" y="207883"/>
                    <a:pt x="575884" y="252459"/>
                  </a:cubicBezTo>
                  <a:cubicBezTo>
                    <a:pt x="575884" y="298136"/>
                    <a:pt x="542727" y="336062"/>
                    <a:pt x="499054" y="343445"/>
                  </a:cubicBezTo>
                  <a:cubicBezTo>
                    <a:pt x="494507" y="344271"/>
                    <a:pt x="490787" y="347481"/>
                    <a:pt x="489364" y="351883"/>
                  </a:cubicBezTo>
                  <a:cubicBezTo>
                    <a:pt x="481602" y="376464"/>
                    <a:pt x="458503" y="394350"/>
                    <a:pt x="431316" y="394350"/>
                  </a:cubicBezTo>
                  <a:cubicBezTo>
                    <a:pt x="418825" y="394350"/>
                    <a:pt x="407252" y="390589"/>
                    <a:pt x="397608" y="384169"/>
                  </a:cubicBezTo>
                  <a:cubicBezTo>
                    <a:pt x="392373" y="380775"/>
                    <a:pt x="385530" y="381417"/>
                    <a:pt x="381305" y="385957"/>
                  </a:cubicBezTo>
                  <a:cubicBezTo>
                    <a:pt x="358848" y="410355"/>
                    <a:pt x="326610" y="425580"/>
                    <a:pt x="290881" y="425580"/>
                  </a:cubicBezTo>
                  <a:cubicBezTo>
                    <a:pt x="245325" y="425580"/>
                    <a:pt x="205509" y="400816"/>
                    <a:pt x="184246" y="363990"/>
                  </a:cubicBezTo>
                  <a:cubicBezTo>
                    <a:pt x="180756" y="357937"/>
                    <a:pt x="172995" y="356011"/>
                    <a:pt x="166979" y="359542"/>
                  </a:cubicBezTo>
                  <a:cubicBezTo>
                    <a:pt x="154809" y="366650"/>
                    <a:pt x="140664" y="370732"/>
                    <a:pt x="125556" y="370732"/>
                  </a:cubicBezTo>
                  <a:cubicBezTo>
                    <a:pt x="92582" y="370732"/>
                    <a:pt x="64201" y="351333"/>
                    <a:pt x="51067" y="323404"/>
                  </a:cubicBezTo>
                  <a:cubicBezTo>
                    <a:pt x="20206" y="301896"/>
                    <a:pt x="0" y="266125"/>
                    <a:pt x="0" y="225631"/>
                  </a:cubicBezTo>
                  <a:cubicBezTo>
                    <a:pt x="0" y="159960"/>
                    <a:pt x="52629" y="106946"/>
                    <a:pt x="118391" y="106395"/>
                  </a:cubicBezTo>
                  <a:cubicBezTo>
                    <a:pt x="128724" y="106349"/>
                    <a:pt x="138782" y="107542"/>
                    <a:pt x="148334" y="109926"/>
                  </a:cubicBezTo>
                  <a:cubicBezTo>
                    <a:pt x="154212" y="111394"/>
                    <a:pt x="160320" y="108367"/>
                    <a:pt x="162754" y="102864"/>
                  </a:cubicBezTo>
                  <a:cubicBezTo>
                    <a:pt x="189573" y="42237"/>
                    <a:pt x="250285" y="0"/>
                    <a:pt x="320823" y="0"/>
                  </a:cubicBez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529207" y="6178338"/>
              <a:ext cx="662726" cy="263011"/>
            </a:xfrm>
            <a:custGeom>
              <a:avLst/>
              <a:gdLst/>
              <a:ahLst/>
              <a:cxnLst/>
              <a:rect l="l" t="t" r="r" b="b"/>
              <a:pathLst>
                <a:path w="743064" h="294894">
                  <a:moveTo>
                    <a:pt x="39319" y="128197"/>
                  </a:moveTo>
                  <a:lnTo>
                    <a:pt x="319468" y="128197"/>
                  </a:lnTo>
                  <a:lnTo>
                    <a:pt x="299808" y="267862"/>
                  </a:lnTo>
                  <a:cubicBezTo>
                    <a:pt x="298716" y="275508"/>
                    <a:pt x="295098" y="281925"/>
                    <a:pt x="288955" y="287112"/>
                  </a:cubicBezTo>
                  <a:cubicBezTo>
                    <a:pt x="282811" y="292300"/>
                    <a:pt x="275780" y="294894"/>
                    <a:pt x="267862" y="294894"/>
                  </a:cubicBezTo>
                  <a:lnTo>
                    <a:pt x="186766" y="294894"/>
                  </a:lnTo>
                  <a:lnTo>
                    <a:pt x="223627" y="256804"/>
                  </a:lnTo>
                  <a:lnTo>
                    <a:pt x="235915" y="167517"/>
                  </a:lnTo>
                  <a:lnTo>
                    <a:pt x="149904" y="167517"/>
                  </a:lnTo>
                  <a:lnTo>
                    <a:pt x="77819" y="294894"/>
                  </a:lnTo>
                  <a:lnTo>
                    <a:pt x="0" y="294894"/>
                  </a:lnTo>
                  <a:lnTo>
                    <a:pt x="72085" y="167517"/>
                  </a:lnTo>
                  <a:lnTo>
                    <a:pt x="33585" y="167517"/>
                  </a:lnTo>
                  <a:close/>
                  <a:moveTo>
                    <a:pt x="505101" y="96251"/>
                  </a:moveTo>
                  <a:lnTo>
                    <a:pt x="530904" y="96251"/>
                  </a:lnTo>
                  <a:lnTo>
                    <a:pt x="514930" y="256804"/>
                  </a:lnTo>
                  <a:lnTo>
                    <a:pt x="489127" y="256804"/>
                  </a:lnTo>
                  <a:close/>
                  <a:moveTo>
                    <a:pt x="403936" y="96251"/>
                  </a:moveTo>
                  <a:lnTo>
                    <a:pt x="429739" y="96251"/>
                  </a:lnTo>
                  <a:lnTo>
                    <a:pt x="396973" y="280150"/>
                  </a:lnTo>
                  <a:lnTo>
                    <a:pt x="371170" y="280150"/>
                  </a:lnTo>
                  <a:close/>
                  <a:moveTo>
                    <a:pt x="437930" y="820"/>
                  </a:moveTo>
                  <a:lnTo>
                    <a:pt x="512063" y="820"/>
                  </a:lnTo>
                  <a:lnTo>
                    <a:pt x="505510" y="47921"/>
                  </a:lnTo>
                  <a:lnTo>
                    <a:pt x="544829" y="47921"/>
                  </a:lnTo>
                  <a:lnTo>
                    <a:pt x="539505" y="86830"/>
                  </a:lnTo>
                  <a:lnTo>
                    <a:pt x="499776" y="86830"/>
                  </a:lnTo>
                  <a:lnTo>
                    <a:pt x="470696" y="294894"/>
                  </a:lnTo>
                  <a:lnTo>
                    <a:pt x="407212" y="294894"/>
                  </a:lnTo>
                  <a:lnTo>
                    <a:pt x="436292" y="86830"/>
                  </a:lnTo>
                  <a:lnTo>
                    <a:pt x="396973" y="86830"/>
                  </a:lnTo>
                  <a:lnTo>
                    <a:pt x="402297" y="47921"/>
                  </a:lnTo>
                  <a:lnTo>
                    <a:pt x="442026" y="47921"/>
                  </a:lnTo>
                  <a:lnTo>
                    <a:pt x="446941" y="12697"/>
                  </a:lnTo>
                  <a:close/>
                  <a:moveTo>
                    <a:pt x="743064" y="0"/>
                  </a:moveTo>
                  <a:lnTo>
                    <a:pt x="737330" y="40958"/>
                  </a:lnTo>
                  <a:lnTo>
                    <a:pt x="629611" y="52836"/>
                  </a:lnTo>
                  <a:lnTo>
                    <a:pt x="620191" y="104442"/>
                  </a:lnTo>
                  <a:lnTo>
                    <a:pt x="735691" y="104442"/>
                  </a:lnTo>
                  <a:lnTo>
                    <a:pt x="729957" y="143352"/>
                  </a:lnTo>
                  <a:lnTo>
                    <a:pt x="706202" y="143352"/>
                  </a:lnTo>
                  <a:lnTo>
                    <a:pt x="684904" y="294485"/>
                  </a:lnTo>
                  <a:lnTo>
                    <a:pt x="620601" y="294485"/>
                  </a:lnTo>
                  <a:lnTo>
                    <a:pt x="641899" y="143352"/>
                  </a:lnTo>
                  <a:lnTo>
                    <a:pt x="613228" y="143352"/>
                  </a:lnTo>
                  <a:lnTo>
                    <a:pt x="586606" y="294485"/>
                  </a:lnTo>
                  <a:lnTo>
                    <a:pt x="514521" y="294485"/>
                  </a:lnTo>
                  <a:lnTo>
                    <a:pt x="563260" y="23346"/>
                  </a:lnTo>
                  <a:close/>
                  <a:moveTo>
                    <a:pt x="212978" y="0"/>
                  </a:moveTo>
                  <a:lnTo>
                    <a:pt x="290798" y="0"/>
                  </a:lnTo>
                  <a:lnTo>
                    <a:pt x="352234" y="116729"/>
                  </a:lnTo>
                  <a:lnTo>
                    <a:pt x="274415" y="116729"/>
                  </a:lnTo>
                  <a:close/>
                  <a:moveTo>
                    <a:pt x="88468" y="0"/>
                  </a:moveTo>
                  <a:lnTo>
                    <a:pt x="181851" y="0"/>
                  </a:lnTo>
                  <a:lnTo>
                    <a:pt x="87649" y="116729"/>
                  </a:lnTo>
                  <a:lnTo>
                    <a:pt x="9829" y="116729"/>
                  </a:lnTo>
                  <a:lnTo>
                    <a:pt x="96250" y="942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1480510" y="2130087"/>
            <a:ext cx="8943340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如何将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2019)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2020)</a:t>
            </a:r>
            <a:r>
              <a:rPr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形式转化为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 err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 err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sz="2000" i="1" err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T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)=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f 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的结构？</a:t>
            </a:r>
            <a:r>
              <a:rPr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2000">
              <a:solidFill>
                <a:srgbClr val="C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080680" y="2953951"/>
            <a:ext cx="9779000" cy="2599688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552807" y="2703540"/>
            <a:ext cx="970915" cy="456619"/>
            <a:chOff x="3962620" y="3171910"/>
            <a:chExt cx="1142525" cy="359622"/>
          </a:xfrm>
        </p:grpSpPr>
        <p:sp>
          <p:nvSpPr>
            <p:cNvPr id="4" name="流程图: 手动输入 7"/>
            <p:cNvSpPr/>
            <p:nvPr/>
          </p:nvSpPr>
          <p:spPr>
            <a:xfrm>
              <a:off x="3962620" y="3171910"/>
              <a:ext cx="1142525" cy="359622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127012" y="3227422"/>
              <a:ext cx="820466" cy="241553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272483" y="1014567"/>
            <a:ext cx="1015990" cy="477043"/>
            <a:chOff x="704477" y="877970"/>
            <a:chExt cx="1015990" cy="477043"/>
          </a:xfrm>
        </p:grpSpPr>
        <p:sp>
          <p:nvSpPr>
            <p:cNvPr id="17" name="任意多边形 16"/>
            <p:cNvSpPr/>
            <p:nvPr/>
          </p:nvSpPr>
          <p:spPr>
            <a:xfrm>
              <a:off x="1270467" y="1092213"/>
              <a:ext cx="450000" cy="262800"/>
            </a:xfrm>
            <a:custGeom>
              <a:avLst/>
              <a:gdLst/>
              <a:ahLst/>
              <a:cxnLst/>
              <a:rect l="l" t="t" r="r" b="b"/>
              <a:pathLst>
                <a:path w="640261" h="294894">
                  <a:moveTo>
                    <a:pt x="424005" y="33585"/>
                  </a:moveTo>
                  <a:lnTo>
                    <a:pt x="513293" y="33585"/>
                  </a:lnTo>
                  <a:lnTo>
                    <a:pt x="470697" y="181032"/>
                  </a:lnTo>
                  <a:lnTo>
                    <a:pt x="531314" y="181032"/>
                  </a:lnTo>
                  <a:lnTo>
                    <a:pt x="550154" y="48740"/>
                  </a:lnTo>
                  <a:lnTo>
                    <a:pt x="536638" y="33585"/>
                  </a:lnTo>
                  <a:lnTo>
                    <a:pt x="630021" y="33585"/>
                  </a:lnTo>
                  <a:lnTo>
                    <a:pt x="609133" y="181032"/>
                  </a:lnTo>
                  <a:lnTo>
                    <a:pt x="640261" y="181032"/>
                  </a:lnTo>
                  <a:lnTo>
                    <a:pt x="634936" y="219942"/>
                  </a:lnTo>
                  <a:lnTo>
                    <a:pt x="603809" y="219942"/>
                  </a:lnTo>
                  <a:lnTo>
                    <a:pt x="597255" y="266634"/>
                  </a:lnTo>
                  <a:lnTo>
                    <a:pt x="519436" y="266634"/>
                  </a:lnTo>
                  <a:lnTo>
                    <a:pt x="525989" y="219942"/>
                  </a:lnTo>
                  <a:lnTo>
                    <a:pt x="386324" y="219942"/>
                  </a:lnTo>
                  <a:lnTo>
                    <a:pt x="391649" y="181032"/>
                  </a:lnTo>
                  <a:lnTo>
                    <a:pt x="433016" y="43415"/>
                  </a:lnTo>
                  <a:close/>
                  <a:moveTo>
                    <a:pt x="249021" y="17202"/>
                  </a:moveTo>
                  <a:lnTo>
                    <a:pt x="295713" y="17202"/>
                  </a:lnTo>
                  <a:lnTo>
                    <a:pt x="265404" y="233048"/>
                  </a:lnTo>
                  <a:lnTo>
                    <a:pt x="218713" y="233048"/>
                  </a:lnTo>
                  <a:close/>
                  <a:moveTo>
                    <a:pt x="294075" y="8192"/>
                  </a:moveTo>
                  <a:lnTo>
                    <a:pt x="358788" y="8192"/>
                  </a:lnTo>
                  <a:lnTo>
                    <a:pt x="322335" y="268272"/>
                  </a:lnTo>
                  <a:cubicBezTo>
                    <a:pt x="320970" y="275917"/>
                    <a:pt x="317284" y="282197"/>
                    <a:pt x="311277" y="287112"/>
                  </a:cubicBezTo>
                  <a:cubicBezTo>
                    <a:pt x="305270" y="292027"/>
                    <a:pt x="298444" y="294485"/>
                    <a:pt x="290798" y="294485"/>
                  </a:cubicBezTo>
                  <a:lnTo>
                    <a:pt x="234686" y="294485"/>
                  </a:lnTo>
                  <a:lnTo>
                    <a:pt x="270319" y="257213"/>
                  </a:lnTo>
                  <a:lnTo>
                    <a:pt x="303905" y="19250"/>
                  </a:lnTo>
                  <a:close/>
                  <a:moveTo>
                    <a:pt x="117138" y="8192"/>
                  </a:moveTo>
                  <a:lnTo>
                    <a:pt x="241649" y="8192"/>
                  </a:lnTo>
                  <a:lnTo>
                    <a:pt x="236325" y="47101"/>
                  </a:lnTo>
                  <a:lnTo>
                    <a:pt x="180213" y="47101"/>
                  </a:lnTo>
                  <a:lnTo>
                    <a:pt x="168335" y="75772"/>
                  </a:lnTo>
                  <a:lnTo>
                    <a:pt x="229362" y="75772"/>
                  </a:lnTo>
                  <a:lnTo>
                    <a:pt x="222809" y="122463"/>
                  </a:lnTo>
                  <a:lnTo>
                    <a:pt x="161372" y="294894"/>
                  </a:lnTo>
                  <a:lnTo>
                    <a:pt x="72904" y="294894"/>
                  </a:lnTo>
                  <a:lnTo>
                    <a:pt x="78229" y="258442"/>
                  </a:lnTo>
                  <a:lnTo>
                    <a:pt x="124920" y="258442"/>
                  </a:lnTo>
                  <a:lnTo>
                    <a:pt x="137617" y="220761"/>
                  </a:lnTo>
                  <a:lnTo>
                    <a:pt x="124101" y="220761"/>
                  </a:lnTo>
                  <a:lnTo>
                    <a:pt x="93383" y="158915"/>
                  </a:lnTo>
                  <a:lnTo>
                    <a:pt x="147037" y="158915"/>
                  </a:lnTo>
                  <a:lnTo>
                    <a:pt x="154000" y="173660"/>
                  </a:lnTo>
                  <a:lnTo>
                    <a:pt x="174069" y="114681"/>
                  </a:lnTo>
                  <a:lnTo>
                    <a:pt x="152362" y="114681"/>
                  </a:lnTo>
                  <a:lnTo>
                    <a:pt x="141713" y="140075"/>
                  </a:lnTo>
                  <a:lnTo>
                    <a:pt x="90106" y="140075"/>
                  </a:lnTo>
                  <a:lnTo>
                    <a:pt x="128197" y="47101"/>
                  </a:lnTo>
                  <a:lnTo>
                    <a:pt x="111814" y="47101"/>
                  </a:lnTo>
                  <a:close/>
                  <a:moveTo>
                    <a:pt x="105670" y="0"/>
                  </a:moveTo>
                  <a:lnTo>
                    <a:pt x="99117" y="46692"/>
                  </a:lnTo>
                  <a:lnTo>
                    <a:pt x="63894" y="294485"/>
                  </a:lnTo>
                  <a:lnTo>
                    <a:pt x="0" y="294485"/>
                  </a:lnTo>
                  <a:lnTo>
                    <a:pt x="33175" y="61027"/>
                  </a:lnTo>
                  <a:lnTo>
                    <a:pt x="9011" y="66351"/>
                  </a:lnTo>
                  <a:lnTo>
                    <a:pt x="15564" y="196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  <p:sp>
          <p:nvSpPr>
            <p:cNvPr id="20" name="Shape 16880"/>
            <p:cNvSpPr/>
            <p:nvPr/>
          </p:nvSpPr>
          <p:spPr>
            <a:xfrm>
              <a:off x="704477" y="877970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endParaRPr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10964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1" animBg="1"/>
      <p:bldP spid="12293" grpId="0"/>
      <p:bldP spid="2" grpId="0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1113306" y="912577"/>
            <a:ext cx="9779000" cy="674370"/>
          </a:xfrm>
          <a:prstGeom prst="roundRect">
            <a:avLst>
              <a:gd name="adj" fmla="val 8975"/>
            </a:avLst>
          </a:prstGeom>
          <a:solidFill>
            <a:schemeClr val="bg2"/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1"/>
          <p:cNvSpPr>
            <a:spLocks noChangeAspect="1"/>
          </p:cNvSpPr>
          <p:nvPr/>
        </p:nvSpPr>
        <p:spPr>
          <a:xfrm>
            <a:off x="2387330" y="1037958"/>
            <a:ext cx="9766300" cy="426335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若对任意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∈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函数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满足</a:t>
            </a:r>
            <a:r>
              <a:rPr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求函数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的周期</a:t>
            </a:r>
            <a:r>
              <a:rPr lang="zh-CN" alt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altLang="zh-CN" sz="2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0458066"/>
              </p:ext>
            </p:extLst>
          </p:nvPr>
        </p:nvGraphicFramePr>
        <p:xfrm>
          <a:off x="5668131" y="974172"/>
          <a:ext cx="133096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384300" imgH="508000" progId="Equation.KSEE3">
                  <p:embed/>
                </p:oleObj>
              </mc:Choice>
              <mc:Fallback>
                <p:oleObj r:id="rId3" imgW="1384300" imgH="508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68131" y="974172"/>
                        <a:ext cx="133096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7992575"/>
              </p:ext>
            </p:extLst>
          </p:nvPr>
        </p:nvGraphicFramePr>
        <p:xfrm>
          <a:off x="6971546" y="2425611"/>
          <a:ext cx="1655813" cy="306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304560" progId="Equation.DSMT4">
                  <p:embed/>
                </p:oleObj>
              </mc:Choice>
              <mc:Fallback>
                <p:oleObj name="Equation" r:id="rId5" imgW="1625400" imgH="30456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71546" y="2425611"/>
                        <a:ext cx="1655813" cy="3066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9829135"/>
              </p:ext>
            </p:extLst>
          </p:nvPr>
        </p:nvGraphicFramePr>
        <p:xfrm>
          <a:off x="5549386" y="5946232"/>
          <a:ext cx="1568450" cy="365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054100" imgH="241300" progId="Equation.KSEE3">
                  <p:embed/>
                </p:oleObj>
              </mc:Choice>
              <mc:Fallback>
                <p:oleObj r:id="rId7" imgW="10541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49386" y="5946232"/>
                        <a:ext cx="1568450" cy="3657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" name="组合 26"/>
          <p:cNvGrpSpPr/>
          <p:nvPr/>
        </p:nvGrpSpPr>
        <p:grpSpPr>
          <a:xfrm>
            <a:off x="804923" y="4150913"/>
            <a:ext cx="944129" cy="564410"/>
            <a:chOff x="1087994" y="2767121"/>
            <a:chExt cx="944129" cy="564410"/>
          </a:xfrm>
        </p:grpSpPr>
        <p:sp>
          <p:nvSpPr>
            <p:cNvPr id="32" name="tree-brain-conceptual-symbol_43233"/>
            <p:cNvSpPr/>
            <p:nvPr/>
          </p:nvSpPr>
          <p:spPr>
            <a:xfrm>
              <a:off x="1087994" y="2767121"/>
              <a:ext cx="456384" cy="564410"/>
            </a:xfrm>
            <a:custGeom>
              <a:avLst/>
              <a:gdLst>
                <a:gd name="connsiteX0" fmla="*/ 288559 w 492438"/>
                <a:gd name="connsiteY0" fmla="*/ 280933 h 597730"/>
                <a:gd name="connsiteX1" fmla="*/ 394732 w 492438"/>
                <a:gd name="connsiteY1" fmla="*/ 280933 h 597730"/>
                <a:gd name="connsiteX2" fmla="*/ 394732 w 492438"/>
                <a:gd name="connsiteY2" fmla="*/ 328267 h 597730"/>
                <a:gd name="connsiteX3" fmla="*/ 312950 w 492438"/>
                <a:gd name="connsiteY3" fmla="*/ 346913 h 597730"/>
                <a:gd name="connsiteX4" fmla="*/ 275646 w 492438"/>
                <a:gd name="connsiteY4" fmla="*/ 313923 h 597730"/>
                <a:gd name="connsiteX5" fmla="*/ 1379 w 492438"/>
                <a:gd name="connsiteY5" fmla="*/ 180698 h 597730"/>
                <a:gd name="connsiteX6" fmla="*/ 54543 w 492438"/>
                <a:gd name="connsiteY6" fmla="*/ 180698 h 597730"/>
                <a:gd name="connsiteX7" fmla="*/ 122075 w 492438"/>
                <a:gd name="connsiteY7" fmla="*/ 226510 h 597730"/>
                <a:gd name="connsiteX8" fmla="*/ 78969 w 492438"/>
                <a:gd name="connsiteY8" fmla="*/ 243690 h 597730"/>
                <a:gd name="connsiteX9" fmla="*/ 455103 w 492438"/>
                <a:gd name="connsiteY9" fmla="*/ 134719 h 597730"/>
                <a:gd name="connsiteX10" fmla="*/ 492438 w 492438"/>
                <a:gd name="connsiteY10" fmla="*/ 196358 h 597730"/>
                <a:gd name="connsiteX11" fmla="*/ 403407 w 492438"/>
                <a:gd name="connsiteY11" fmla="*/ 202092 h 597730"/>
                <a:gd name="connsiteX12" fmla="*/ 389048 w 492438"/>
                <a:gd name="connsiteY12" fmla="*/ 240796 h 597730"/>
                <a:gd name="connsiteX13" fmla="*/ 429255 w 492438"/>
                <a:gd name="connsiteY13" fmla="*/ 245096 h 597730"/>
                <a:gd name="connsiteX14" fmla="*/ 401971 w 492438"/>
                <a:gd name="connsiteY14" fmla="*/ 232195 h 597730"/>
                <a:gd name="connsiteX15" fmla="*/ 407715 w 492438"/>
                <a:gd name="connsiteY15" fmla="*/ 212126 h 597730"/>
                <a:gd name="connsiteX16" fmla="*/ 486694 w 492438"/>
                <a:gd name="connsiteY16" fmla="*/ 209260 h 597730"/>
                <a:gd name="connsiteX17" fmla="*/ 479514 w 492438"/>
                <a:gd name="connsiteY17" fmla="*/ 278066 h 597730"/>
                <a:gd name="connsiteX18" fmla="*/ 407715 w 492438"/>
                <a:gd name="connsiteY18" fmla="*/ 278066 h 597730"/>
                <a:gd name="connsiteX19" fmla="*/ 374688 w 492438"/>
                <a:gd name="connsiteY19" fmla="*/ 250830 h 597730"/>
                <a:gd name="connsiteX20" fmla="*/ 327300 w 492438"/>
                <a:gd name="connsiteY20" fmla="*/ 268032 h 597730"/>
                <a:gd name="connsiteX21" fmla="*/ 291401 w 492438"/>
                <a:gd name="connsiteY21" fmla="*/ 266598 h 597730"/>
                <a:gd name="connsiteX22" fmla="*/ 322993 w 492438"/>
                <a:gd name="connsiteY22" fmla="*/ 236495 h 597730"/>
                <a:gd name="connsiteX23" fmla="*/ 252630 w 492438"/>
                <a:gd name="connsiteY23" fmla="*/ 233629 h 597730"/>
                <a:gd name="connsiteX24" fmla="*/ 277041 w 492438"/>
                <a:gd name="connsiteY24" fmla="*/ 265165 h 597730"/>
                <a:gd name="connsiteX25" fmla="*/ 255502 w 492438"/>
                <a:gd name="connsiteY25" fmla="*/ 312469 h 597730"/>
                <a:gd name="connsiteX26" fmla="*/ 255502 w 492438"/>
                <a:gd name="connsiteY26" fmla="*/ 507421 h 597730"/>
                <a:gd name="connsiteX27" fmla="*/ 322993 w 492438"/>
                <a:gd name="connsiteY27" fmla="*/ 526057 h 597730"/>
                <a:gd name="connsiteX28" fmla="*/ 322993 w 492438"/>
                <a:gd name="connsiteY28" fmla="*/ 548992 h 597730"/>
                <a:gd name="connsiteX29" fmla="*/ 452231 w 492438"/>
                <a:gd name="connsiteY29" fmla="*/ 548992 h 597730"/>
                <a:gd name="connsiteX30" fmla="*/ 452231 w 492438"/>
                <a:gd name="connsiteY30" fmla="*/ 597730 h 597730"/>
                <a:gd name="connsiteX31" fmla="*/ 20001 w 492438"/>
                <a:gd name="connsiteY31" fmla="*/ 597730 h 597730"/>
                <a:gd name="connsiteX32" fmla="*/ 20001 w 492438"/>
                <a:gd name="connsiteY32" fmla="*/ 548992 h 597730"/>
                <a:gd name="connsiteX33" fmla="*/ 157855 w 492438"/>
                <a:gd name="connsiteY33" fmla="*/ 548992 h 597730"/>
                <a:gd name="connsiteX34" fmla="*/ 157855 w 492438"/>
                <a:gd name="connsiteY34" fmla="*/ 538958 h 597730"/>
                <a:gd name="connsiteX35" fmla="*/ 216730 w 492438"/>
                <a:gd name="connsiteY35" fmla="*/ 507421 h 597730"/>
                <a:gd name="connsiteX36" fmla="*/ 209550 w 492438"/>
                <a:gd name="connsiteY36" fmla="*/ 313903 h 597730"/>
                <a:gd name="connsiteX37" fmla="*/ 137751 w 492438"/>
                <a:gd name="connsiteY37" fmla="*/ 313903 h 597730"/>
                <a:gd name="connsiteX38" fmla="*/ 98980 w 492438"/>
                <a:gd name="connsiteY38" fmla="*/ 288100 h 597730"/>
                <a:gd name="connsiteX39" fmla="*/ 98980 w 492438"/>
                <a:gd name="connsiteY39" fmla="*/ 246530 h 597730"/>
                <a:gd name="connsiteX40" fmla="*/ 124827 w 492438"/>
                <a:gd name="connsiteY40" fmla="*/ 233629 h 597730"/>
                <a:gd name="connsiteX41" fmla="*/ 185139 w 492438"/>
                <a:gd name="connsiteY41" fmla="*/ 259431 h 597730"/>
                <a:gd name="connsiteX42" fmla="*/ 223910 w 492438"/>
                <a:gd name="connsiteY42" fmla="*/ 270899 h 597730"/>
                <a:gd name="connsiteX43" fmla="*/ 228218 w 492438"/>
                <a:gd name="connsiteY43" fmla="*/ 252264 h 597730"/>
                <a:gd name="connsiteX44" fmla="*/ 179395 w 492438"/>
                <a:gd name="connsiteY44" fmla="*/ 233629 h 597730"/>
                <a:gd name="connsiteX45" fmla="*/ 183703 w 492438"/>
                <a:gd name="connsiteY45" fmla="*/ 200659 h 597730"/>
                <a:gd name="connsiteX46" fmla="*/ 256937 w 492438"/>
                <a:gd name="connsiteY46" fmla="*/ 202092 h 597730"/>
                <a:gd name="connsiteX47" fmla="*/ 321557 w 492438"/>
                <a:gd name="connsiteY47" fmla="*/ 164822 h 597730"/>
                <a:gd name="connsiteX48" fmla="*/ 386176 w 492438"/>
                <a:gd name="connsiteY48" fmla="*/ 184891 h 597730"/>
                <a:gd name="connsiteX49" fmla="*/ 391932 w 492438"/>
                <a:gd name="connsiteY49" fmla="*/ 42991 h 597730"/>
                <a:gd name="connsiteX50" fmla="*/ 452206 w 492438"/>
                <a:gd name="connsiteY50" fmla="*/ 107490 h 597730"/>
                <a:gd name="connsiteX51" fmla="*/ 391932 w 492438"/>
                <a:gd name="connsiteY51" fmla="*/ 159089 h 597730"/>
                <a:gd name="connsiteX52" fmla="*/ 357489 w 492438"/>
                <a:gd name="connsiteY52" fmla="*/ 159089 h 597730"/>
                <a:gd name="connsiteX53" fmla="*/ 357489 w 492438"/>
                <a:gd name="connsiteY53" fmla="*/ 126123 h 597730"/>
                <a:gd name="connsiteX54" fmla="*/ 376145 w 492438"/>
                <a:gd name="connsiteY54" fmla="*/ 100323 h 597730"/>
                <a:gd name="connsiteX55" fmla="*/ 374710 w 492438"/>
                <a:gd name="connsiteY55" fmla="*/ 58757 h 597730"/>
                <a:gd name="connsiteX56" fmla="*/ 129202 w 492438"/>
                <a:gd name="connsiteY56" fmla="*/ 12874 h 597730"/>
                <a:gd name="connsiteX57" fmla="*/ 129202 w 492438"/>
                <a:gd name="connsiteY57" fmla="*/ 65917 h 597730"/>
                <a:gd name="connsiteX58" fmla="*/ 68908 w 492438"/>
                <a:gd name="connsiteY58" fmla="*/ 67351 h 597730"/>
                <a:gd name="connsiteX59" fmla="*/ 109104 w 492438"/>
                <a:gd name="connsiteY59" fmla="*/ 91722 h 597730"/>
                <a:gd name="connsiteX60" fmla="*/ 71779 w 492438"/>
                <a:gd name="connsiteY60" fmla="*/ 164835 h 597730"/>
                <a:gd name="connsiteX61" fmla="*/ 0 w 492438"/>
                <a:gd name="connsiteY61" fmla="*/ 164835 h 597730"/>
                <a:gd name="connsiteX62" fmla="*/ 7178 w 492438"/>
                <a:gd name="connsiteY62" fmla="*/ 103191 h 597730"/>
                <a:gd name="connsiteX63" fmla="*/ 83264 w 492438"/>
                <a:gd name="connsiteY63" fmla="*/ 103191 h 597730"/>
                <a:gd name="connsiteX64" fmla="*/ 24405 w 492438"/>
                <a:gd name="connsiteY64" fmla="*/ 77386 h 597730"/>
                <a:gd name="connsiteX65" fmla="*/ 41632 w 492438"/>
                <a:gd name="connsiteY65" fmla="*/ 47280 h 597730"/>
                <a:gd name="connsiteX66" fmla="*/ 295671 w 492438"/>
                <a:gd name="connsiteY66" fmla="*/ 2759 h 597730"/>
                <a:gd name="connsiteX67" fmla="*/ 357488 w 492438"/>
                <a:gd name="connsiteY67" fmla="*/ 12802 h 597730"/>
                <a:gd name="connsiteX68" fmla="*/ 353175 w 492438"/>
                <a:gd name="connsiteY68" fmla="*/ 104619 h 597730"/>
                <a:gd name="connsiteX69" fmla="*/ 321548 w 492438"/>
                <a:gd name="connsiteY69" fmla="*/ 151962 h 597730"/>
                <a:gd name="connsiteX70" fmla="*/ 301421 w 492438"/>
                <a:gd name="connsiteY70" fmla="*/ 143354 h 597730"/>
                <a:gd name="connsiteX71" fmla="*/ 302859 w 492438"/>
                <a:gd name="connsiteY71" fmla="*/ 88838 h 597730"/>
                <a:gd name="connsiteX72" fmla="*/ 249667 w 492438"/>
                <a:gd name="connsiteY72" fmla="*/ 71622 h 597730"/>
                <a:gd name="connsiteX73" fmla="*/ 150656 w 492438"/>
                <a:gd name="connsiteY73" fmla="*/ 0 h 597730"/>
                <a:gd name="connsiteX74" fmla="*/ 229638 w 492438"/>
                <a:gd name="connsiteY74" fmla="*/ 0 h 597730"/>
                <a:gd name="connsiteX75" fmla="*/ 266976 w 492438"/>
                <a:gd name="connsiteY75" fmla="*/ 17192 h 597730"/>
                <a:gd name="connsiteX76" fmla="*/ 242563 w 492438"/>
                <a:gd name="connsiteY76" fmla="*/ 54441 h 597730"/>
                <a:gd name="connsiteX77" fmla="*/ 223894 w 492438"/>
                <a:gd name="connsiteY77" fmla="*/ 83094 h 597730"/>
                <a:gd name="connsiteX78" fmla="*/ 282772 w 492438"/>
                <a:gd name="connsiteY78" fmla="*/ 101719 h 597730"/>
                <a:gd name="connsiteX79" fmla="*/ 282772 w 492438"/>
                <a:gd name="connsiteY79" fmla="*/ 138968 h 597730"/>
                <a:gd name="connsiteX80" fmla="*/ 269848 w 492438"/>
                <a:gd name="connsiteY80" fmla="*/ 173352 h 597730"/>
                <a:gd name="connsiteX81" fmla="*/ 193737 w 492438"/>
                <a:gd name="connsiteY81" fmla="*/ 177650 h 597730"/>
                <a:gd name="connsiteX82" fmla="*/ 193737 w 492438"/>
                <a:gd name="connsiteY82" fmla="*/ 164756 h 597730"/>
                <a:gd name="connsiteX83" fmla="*/ 179377 w 492438"/>
                <a:gd name="connsiteY83" fmla="*/ 159026 h 597730"/>
                <a:gd name="connsiteX84" fmla="*/ 166453 w 492438"/>
                <a:gd name="connsiteY84" fmla="*/ 202005 h 597730"/>
                <a:gd name="connsiteX85" fmla="*/ 129115 w 492438"/>
                <a:gd name="connsiteY85" fmla="*/ 216332 h 597730"/>
                <a:gd name="connsiteX86" fmla="*/ 78854 w 492438"/>
                <a:gd name="connsiteY86" fmla="*/ 180516 h 597730"/>
                <a:gd name="connsiteX87" fmla="*/ 98959 w 492438"/>
                <a:gd name="connsiteY87" fmla="*/ 141834 h 597730"/>
                <a:gd name="connsiteX88" fmla="*/ 130552 w 492438"/>
                <a:gd name="connsiteY88" fmla="*/ 151862 h 597730"/>
                <a:gd name="connsiteX89" fmla="*/ 134860 w 492438"/>
                <a:gd name="connsiteY89" fmla="*/ 134670 h 597730"/>
                <a:gd name="connsiteX90" fmla="*/ 119063 w 492438"/>
                <a:gd name="connsiteY90" fmla="*/ 121776 h 597730"/>
                <a:gd name="connsiteX91" fmla="*/ 130552 w 492438"/>
                <a:gd name="connsiteY91" fmla="*/ 100286 h 597730"/>
                <a:gd name="connsiteX92" fmla="*/ 193737 w 492438"/>
                <a:gd name="connsiteY92" fmla="*/ 121776 h 597730"/>
                <a:gd name="connsiteX93" fmla="*/ 212406 w 492438"/>
                <a:gd name="connsiteY93" fmla="*/ 113180 h 597730"/>
                <a:gd name="connsiteX94" fmla="*/ 149220 w 492438"/>
                <a:gd name="connsiteY94" fmla="*/ 75931 h 59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92438" h="597730">
                  <a:moveTo>
                    <a:pt x="288559" y="280933"/>
                  </a:moveTo>
                  <a:lnTo>
                    <a:pt x="394732" y="280933"/>
                  </a:lnTo>
                  <a:lnTo>
                    <a:pt x="394732" y="328267"/>
                  </a:lnTo>
                  <a:lnTo>
                    <a:pt x="312950" y="346913"/>
                  </a:lnTo>
                  <a:lnTo>
                    <a:pt x="275646" y="313923"/>
                  </a:lnTo>
                  <a:close/>
                  <a:moveTo>
                    <a:pt x="1379" y="180698"/>
                  </a:moveTo>
                  <a:lnTo>
                    <a:pt x="54543" y="180698"/>
                  </a:lnTo>
                  <a:lnTo>
                    <a:pt x="122075" y="226510"/>
                  </a:lnTo>
                  <a:lnTo>
                    <a:pt x="78969" y="243690"/>
                  </a:lnTo>
                  <a:close/>
                  <a:moveTo>
                    <a:pt x="455103" y="134719"/>
                  </a:moveTo>
                  <a:lnTo>
                    <a:pt x="492438" y="196358"/>
                  </a:lnTo>
                  <a:lnTo>
                    <a:pt x="403407" y="202092"/>
                  </a:lnTo>
                  <a:lnTo>
                    <a:pt x="389048" y="240796"/>
                  </a:lnTo>
                  <a:lnTo>
                    <a:pt x="429255" y="245096"/>
                  </a:lnTo>
                  <a:lnTo>
                    <a:pt x="401971" y="232195"/>
                  </a:lnTo>
                  <a:lnTo>
                    <a:pt x="407715" y="212126"/>
                  </a:lnTo>
                  <a:lnTo>
                    <a:pt x="486694" y="209260"/>
                  </a:lnTo>
                  <a:lnTo>
                    <a:pt x="479514" y="278066"/>
                  </a:lnTo>
                  <a:lnTo>
                    <a:pt x="407715" y="278066"/>
                  </a:lnTo>
                  <a:lnTo>
                    <a:pt x="374688" y="250830"/>
                  </a:lnTo>
                  <a:lnTo>
                    <a:pt x="327300" y="268032"/>
                  </a:lnTo>
                  <a:lnTo>
                    <a:pt x="291401" y="266598"/>
                  </a:lnTo>
                  <a:lnTo>
                    <a:pt x="322993" y="236495"/>
                  </a:lnTo>
                  <a:lnTo>
                    <a:pt x="252630" y="233629"/>
                  </a:lnTo>
                  <a:lnTo>
                    <a:pt x="277041" y="265165"/>
                  </a:lnTo>
                  <a:lnTo>
                    <a:pt x="255502" y="312469"/>
                  </a:lnTo>
                  <a:lnTo>
                    <a:pt x="255502" y="507421"/>
                  </a:lnTo>
                  <a:lnTo>
                    <a:pt x="322993" y="526057"/>
                  </a:lnTo>
                  <a:lnTo>
                    <a:pt x="322993" y="548992"/>
                  </a:lnTo>
                  <a:lnTo>
                    <a:pt x="452231" y="548992"/>
                  </a:lnTo>
                  <a:lnTo>
                    <a:pt x="452231" y="597730"/>
                  </a:lnTo>
                  <a:lnTo>
                    <a:pt x="20001" y="597730"/>
                  </a:lnTo>
                  <a:lnTo>
                    <a:pt x="20001" y="548992"/>
                  </a:lnTo>
                  <a:lnTo>
                    <a:pt x="157855" y="548992"/>
                  </a:lnTo>
                  <a:lnTo>
                    <a:pt x="157855" y="538958"/>
                  </a:lnTo>
                  <a:lnTo>
                    <a:pt x="216730" y="507421"/>
                  </a:lnTo>
                  <a:lnTo>
                    <a:pt x="209550" y="313903"/>
                  </a:lnTo>
                  <a:lnTo>
                    <a:pt x="137751" y="313903"/>
                  </a:lnTo>
                  <a:lnTo>
                    <a:pt x="98980" y="288100"/>
                  </a:lnTo>
                  <a:lnTo>
                    <a:pt x="98980" y="246530"/>
                  </a:lnTo>
                  <a:lnTo>
                    <a:pt x="124827" y="233629"/>
                  </a:lnTo>
                  <a:lnTo>
                    <a:pt x="185139" y="259431"/>
                  </a:lnTo>
                  <a:lnTo>
                    <a:pt x="223910" y="270899"/>
                  </a:lnTo>
                  <a:lnTo>
                    <a:pt x="228218" y="252264"/>
                  </a:lnTo>
                  <a:lnTo>
                    <a:pt x="179395" y="233629"/>
                  </a:lnTo>
                  <a:lnTo>
                    <a:pt x="183703" y="200659"/>
                  </a:lnTo>
                  <a:lnTo>
                    <a:pt x="256937" y="202092"/>
                  </a:lnTo>
                  <a:lnTo>
                    <a:pt x="321557" y="164822"/>
                  </a:lnTo>
                  <a:lnTo>
                    <a:pt x="386176" y="184891"/>
                  </a:lnTo>
                  <a:close/>
                  <a:moveTo>
                    <a:pt x="391932" y="42991"/>
                  </a:moveTo>
                  <a:lnTo>
                    <a:pt x="452206" y="107490"/>
                  </a:lnTo>
                  <a:lnTo>
                    <a:pt x="391932" y="159089"/>
                  </a:lnTo>
                  <a:lnTo>
                    <a:pt x="357489" y="159089"/>
                  </a:lnTo>
                  <a:lnTo>
                    <a:pt x="357489" y="126123"/>
                  </a:lnTo>
                  <a:lnTo>
                    <a:pt x="376145" y="100323"/>
                  </a:lnTo>
                  <a:lnTo>
                    <a:pt x="374710" y="58757"/>
                  </a:lnTo>
                  <a:close/>
                  <a:moveTo>
                    <a:pt x="129202" y="12874"/>
                  </a:moveTo>
                  <a:lnTo>
                    <a:pt x="129202" y="65917"/>
                  </a:lnTo>
                  <a:lnTo>
                    <a:pt x="68908" y="67351"/>
                  </a:lnTo>
                  <a:lnTo>
                    <a:pt x="109104" y="91722"/>
                  </a:lnTo>
                  <a:lnTo>
                    <a:pt x="71779" y="164835"/>
                  </a:lnTo>
                  <a:lnTo>
                    <a:pt x="0" y="164835"/>
                  </a:lnTo>
                  <a:cubicBezTo>
                    <a:pt x="0" y="164835"/>
                    <a:pt x="4307" y="103191"/>
                    <a:pt x="7178" y="103191"/>
                  </a:cubicBezTo>
                  <a:lnTo>
                    <a:pt x="83264" y="103191"/>
                  </a:lnTo>
                  <a:lnTo>
                    <a:pt x="24405" y="77386"/>
                  </a:lnTo>
                  <a:lnTo>
                    <a:pt x="41632" y="47280"/>
                  </a:lnTo>
                  <a:close/>
                  <a:moveTo>
                    <a:pt x="295671" y="2759"/>
                  </a:moveTo>
                  <a:lnTo>
                    <a:pt x="357488" y="12802"/>
                  </a:lnTo>
                  <a:lnTo>
                    <a:pt x="353175" y="104619"/>
                  </a:lnTo>
                  <a:lnTo>
                    <a:pt x="321548" y="151962"/>
                  </a:lnTo>
                  <a:lnTo>
                    <a:pt x="301421" y="143354"/>
                  </a:lnTo>
                  <a:lnTo>
                    <a:pt x="302859" y="88838"/>
                  </a:lnTo>
                  <a:lnTo>
                    <a:pt x="249667" y="71622"/>
                  </a:lnTo>
                  <a:close/>
                  <a:moveTo>
                    <a:pt x="150656" y="0"/>
                  </a:moveTo>
                  <a:lnTo>
                    <a:pt x="229638" y="0"/>
                  </a:lnTo>
                  <a:lnTo>
                    <a:pt x="266976" y="17192"/>
                  </a:lnTo>
                  <a:lnTo>
                    <a:pt x="242563" y="54441"/>
                  </a:lnTo>
                  <a:lnTo>
                    <a:pt x="223894" y="83094"/>
                  </a:lnTo>
                  <a:lnTo>
                    <a:pt x="282772" y="101719"/>
                  </a:lnTo>
                  <a:lnTo>
                    <a:pt x="282772" y="138968"/>
                  </a:lnTo>
                  <a:lnTo>
                    <a:pt x="269848" y="173352"/>
                  </a:lnTo>
                  <a:lnTo>
                    <a:pt x="193737" y="177650"/>
                  </a:lnTo>
                  <a:lnTo>
                    <a:pt x="193737" y="164756"/>
                  </a:lnTo>
                  <a:lnTo>
                    <a:pt x="179377" y="159026"/>
                  </a:lnTo>
                  <a:lnTo>
                    <a:pt x="166453" y="202005"/>
                  </a:lnTo>
                  <a:lnTo>
                    <a:pt x="129115" y="216332"/>
                  </a:lnTo>
                  <a:lnTo>
                    <a:pt x="78854" y="180516"/>
                  </a:lnTo>
                  <a:lnTo>
                    <a:pt x="98959" y="141834"/>
                  </a:lnTo>
                  <a:lnTo>
                    <a:pt x="130552" y="151862"/>
                  </a:lnTo>
                  <a:lnTo>
                    <a:pt x="134860" y="134670"/>
                  </a:lnTo>
                  <a:lnTo>
                    <a:pt x="119063" y="121776"/>
                  </a:lnTo>
                  <a:lnTo>
                    <a:pt x="130552" y="100286"/>
                  </a:lnTo>
                  <a:lnTo>
                    <a:pt x="193737" y="121776"/>
                  </a:lnTo>
                  <a:lnTo>
                    <a:pt x="212406" y="113180"/>
                  </a:lnTo>
                  <a:lnTo>
                    <a:pt x="149220" y="75931"/>
                  </a:ln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1396377" y="2988920"/>
              <a:ext cx="635746" cy="273554"/>
            </a:xfrm>
            <a:custGeom>
              <a:avLst/>
              <a:gdLst/>
              <a:ahLst/>
              <a:cxnLst/>
              <a:rect l="l" t="t" r="r" b="b"/>
              <a:pathLst>
                <a:path w="635746" h="252689">
                  <a:moveTo>
                    <a:pt x="241763" y="146609"/>
                  </a:moveTo>
                  <a:lnTo>
                    <a:pt x="295332" y="146609"/>
                  </a:lnTo>
                  <a:lnTo>
                    <a:pt x="294627" y="247050"/>
                  </a:lnTo>
                  <a:lnTo>
                    <a:pt x="241058" y="247050"/>
                  </a:lnTo>
                  <a:close/>
                  <a:moveTo>
                    <a:pt x="27489" y="146609"/>
                  </a:moveTo>
                  <a:lnTo>
                    <a:pt x="81057" y="146609"/>
                  </a:lnTo>
                  <a:lnTo>
                    <a:pt x="53568" y="247050"/>
                  </a:lnTo>
                  <a:lnTo>
                    <a:pt x="0" y="247050"/>
                  </a:lnTo>
                  <a:close/>
                  <a:moveTo>
                    <a:pt x="88811" y="139913"/>
                  </a:moveTo>
                  <a:lnTo>
                    <a:pt x="149075" y="139913"/>
                  </a:lnTo>
                  <a:lnTo>
                    <a:pt x="139560" y="206873"/>
                  </a:lnTo>
                  <a:lnTo>
                    <a:pt x="219913" y="206873"/>
                  </a:lnTo>
                  <a:lnTo>
                    <a:pt x="235067" y="193481"/>
                  </a:lnTo>
                  <a:lnTo>
                    <a:pt x="227666" y="247050"/>
                  </a:lnTo>
                  <a:lnTo>
                    <a:pt x="73656" y="247050"/>
                  </a:lnTo>
                  <a:close/>
                  <a:moveTo>
                    <a:pt x="166697" y="133217"/>
                  </a:moveTo>
                  <a:lnTo>
                    <a:pt x="219913" y="133217"/>
                  </a:lnTo>
                  <a:lnTo>
                    <a:pt x="218151" y="193481"/>
                  </a:lnTo>
                  <a:lnTo>
                    <a:pt x="164934" y="193481"/>
                  </a:lnTo>
                  <a:close/>
                  <a:moveTo>
                    <a:pt x="204406" y="79648"/>
                  </a:moveTo>
                  <a:lnTo>
                    <a:pt x="201587" y="99736"/>
                  </a:lnTo>
                  <a:lnTo>
                    <a:pt x="235067" y="99736"/>
                  </a:lnTo>
                  <a:lnTo>
                    <a:pt x="237886" y="79648"/>
                  </a:lnTo>
                  <a:close/>
                  <a:moveTo>
                    <a:pt x="103965" y="79648"/>
                  </a:moveTo>
                  <a:lnTo>
                    <a:pt x="101146" y="99736"/>
                  </a:lnTo>
                  <a:lnTo>
                    <a:pt x="134626" y="99736"/>
                  </a:lnTo>
                  <a:lnTo>
                    <a:pt x="137445" y="79648"/>
                  </a:lnTo>
                  <a:close/>
                  <a:moveTo>
                    <a:pt x="210750" y="32775"/>
                  </a:moveTo>
                  <a:lnTo>
                    <a:pt x="207930" y="52864"/>
                  </a:lnTo>
                  <a:lnTo>
                    <a:pt x="241411" y="52864"/>
                  </a:lnTo>
                  <a:lnTo>
                    <a:pt x="244230" y="32775"/>
                  </a:lnTo>
                  <a:close/>
                  <a:moveTo>
                    <a:pt x="110309" y="32775"/>
                  </a:moveTo>
                  <a:lnTo>
                    <a:pt x="107489" y="52864"/>
                  </a:lnTo>
                  <a:lnTo>
                    <a:pt x="140970" y="52864"/>
                  </a:lnTo>
                  <a:lnTo>
                    <a:pt x="143789" y="32775"/>
                  </a:lnTo>
                  <a:close/>
                  <a:moveTo>
                    <a:pt x="33832" y="5991"/>
                  </a:moveTo>
                  <a:lnTo>
                    <a:pt x="315067" y="5991"/>
                  </a:lnTo>
                  <a:lnTo>
                    <a:pt x="298151" y="126520"/>
                  </a:lnTo>
                  <a:lnTo>
                    <a:pt x="30308" y="126520"/>
                  </a:lnTo>
                  <a:lnTo>
                    <a:pt x="45462" y="19383"/>
                  </a:lnTo>
                  <a:close/>
                  <a:moveTo>
                    <a:pt x="457066" y="0"/>
                  </a:moveTo>
                  <a:lnTo>
                    <a:pt x="524732" y="0"/>
                  </a:lnTo>
                  <a:lnTo>
                    <a:pt x="521912" y="20441"/>
                  </a:lnTo>
                  <a:lnTo>
                    <a:pt x="635041" y="20441"/>
                  </a:lnTo>
                  <a:lnTo>
                    <a:pt x="631164" y="49339"/>
                  </a:lnTo>
                  <a:lnTo>
                    <a:pt x="517683" y="49339"/>
                  </a:lnTo>
                  <a:lnTo>
                    <a:pt x="514511" y="72599"/>
                  </a:lnTo>
                  <a:lnTo>
                    <a:pt x="551516" y="72599"/>
                  </a:lnTo>
                  <a:lnTo>
                    <a:pt x="564556" y="52511"/>
                  </a:lnTo>
                  <a:lnTo>
                    <a:pt x="617772" y="52511"/>
                  </a:lnTo>
                  <a:lnTo>
                    <a:pt x="605085" y="72599"/>
                  </a:lnTo>
                  <a:lnTo>
                    <a:pt x="635746" y="72599"/>
                  </a:lnTo>
                  <a:lnTo>
                    <a:pt x="631164" y="103260"/>
                  </a:lnTo>
                  <a:lnTo>
                    <a:pt x="458828" y="103260"/>
                  </a:lnTo>
                  <a:lnTo>
                    <a:pt x="444026" y="120177"/>
                  </a:lnTo>
                  <a:lnTo>
                    <a:pt x="621649" y="120177"/>
                  </a:lnTo>
                  <a:lnTo>
                    <a:pt x="617420" y="150133"/>
                  </a:lnTo>
                  <a:lnTo>
                    <a:pt x="478212" y="150133"/>
                  </a:lnTo>
                  <a:lnTo>
                    <a:pt x="473983" y="162468"/>
                  </a:lnTo>
                  <a:lnTo>
                    <a:pt x="615305" y="162468"/>
                  </a:lnTo>
                  <a:lnTo>
                    <a:pt x="605790" y="229429"/>
                  </a:lnTo>
                  <a:cubicBezTo>
                    <a:pt x="604850" y="236242"/>
                    <a:pt x="601795" y="241822"/>
                    <a:pt x="596627" y="246169"/>
                  </a:cubicBezTo>
                  <a:cubicBezTo>
                    <a:pt x="591458" y="250515"/>
                    <a:pt x="585466" y="252689"/>
                    <a:pt x="578653" y="252689"/>
                  </a:cubicBezTo>
                  <a:lnTo>
                    <a:pt x="452132" y="252689"/>
                  </a:lnTo>
                  <a:lnTo>
                    <a:pt x="483498" y="219913"/>
                  </a:lnTo>
                  <a:lnTo>
                    <a:pt x="547287" y="219913"/>
                  </a:lnTo>
                  <a:lnTo>
                    <a:pt x="551164" y="192776"/>
                  </a:lnTo>
                  <a:lnTo>
                    <a:pt x="398564" y="192776"/>
                  </a:lnTo>
                  <a:lnTo>
                    <a:pt x="411603" y="157886"/>
                  </a:lnTo>
                  <a:lnTo>
                    <a:pt x="392572" y="179737"/>
                  </a:lnTo>
                  <a:lnTo>
                    <a:pt x="327021" y="179737"/>
                  </a:lnTo>
                  <a:lnTo>
                    <a:pt x="396802" y="103260"/>
                  </a:lnTo>
                  <a:lnTo>
                    <a:pt x="337242" y="103260"/>
                  </a:lnTo>
                  <a:lnTo>
                    <a:pt x="341823" y="72599"/>
                  </a:lnTo>
                  <a:lnTo>
                    <a:pt x="460590" y="72599"/>
                  </a:lnTo>
                  <a:lnTo>
                    <a:pt x="463762" y="49339"/>
                  </a:lnTo>
                  <a:lnTo>
                    <a:pt x="351691" y="49339"/>
                  </a:lnTo>
                  <a:lnTo>
                    <a:pt x="355568" y="20441"/>
                  </a:lnTo>
                  <a:lnTo>
                    <a:pt x="467991" y="20441"/>
                  </a:lnTo>
                  <a:lnTo>
                    <a:pt x="469049" y="1339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143214" y="1942294"/>
            <a:ext cx="9794240" cy="967105"/>
            <a:chOff x="2167025" y="3724263"/>
            <a:chExt cx="9794477" cy="969478"/>
          </a:xfrm>
        </p:grpSpPr>
        <p:sp>
          <p:nvSpPr>
            <p:cNvPr id="36" name="圆角矩形 35"/>
            <p:cNvSpPr/>
            <p:nvPr/>
          </p:nvSpPr>
          <p:spPr>
            <a:xfrm>
              <a:off x="2167025" y="3934964"/>
              <a:ext cx="9794477" cy="758777"/>
            </a:xfrm>
            <a:prstGeom prst="roundRect">
              <a:avLst>
                <a:gd name="adj" fmla="val 10402"/>
              </a:avLst>
            </a:prstGeom>
            <a:noFill/>
            <a:ln w="19050" cmpd="sng">
              <a:solidFill>
                <a:schemeClr val="accent4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2194866" y="3724263"/>
              <a:ext cx="970822" cy="329385"/>
              <a:chOff x="3878172" y="3559669"/>
              <a:chExt cx="1142388" cy="387596"/>
            </a:xfrm>
          </p:grpSpPr>
          <p:sp>
            <p:nvSpPr>
              <p:cNvPr id="38" name="流程图: 手动输入 7"/>
              <p:cNvSpPr/>
              <p:nvPr/>
            </p:nvSpPr>
            <p:spPr>
              <a:xfrm>
                <a:off x="3878172" y="3582063"/>
                <a:ext cx="1142388" cy="365202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-1" fmla="*/ 0 w 10000"/>
                  <a:gd name="connsiteY0-2" fmla="*/ 4398 h 10000"/>
                  <a:gd name="connsiteX1-3" fmla="*/ 10000 w 10000"/>
                  <a:gd name="connsiteY1-4" fmla="*/ 0 h 10000"/>
                  <a:gd name="connsiteX2-5" fmla="*/ 10000 w 10000"/>
                  <a:gd name="connsiteY2-6" fmla="*/ 10000 h 10000"/>
                  <a:gd name="connsiteX3-7" fmla="*/ 0 w 10000"/>
                  <a:gd name="connsiteY3-8" fmla="*/ 10000 h 10000"/>
                  <a:gd name="connsiteX4-9" fmla="*/ 0 w 10000"/>
                  <a:gd name="connsiteY4-10" fmla="*/ 4398 h 10000"/>
                  <a:gd name="connsiteX0-11" fmla="*/ 0 w 10414"/>
                  <a:gd name="connsiteY0-12" fmla="*/ 4679 h 10281"/>
                  <a:gd name="connsiteX1-13" fmla="*/ 10414 w 10414"/>
                  <a:gd name="connsiteY1-14" fmla="*/ 0 h 10281"/>
                  <a:gd name="connsiteX2-15" fmla="*/ 10000 w 10414"/>
                  <a:gd name="connsiteY2-16" fmla="*/ 10281 h 10281"/>
                  <a:gd name="connsiteX3-17" fmla="*/ 0 w 10414"/>
                  <a:gd name="connsiteY3-18" fmla="*/ 10281 h 10281"/>
                  <a:gd name="connsiteX4-19" fmla="*/ 0 w 10414"/>
                  <a:gd name="connsiteY4-20" fmla="*/ 4679 h 10281"/>
                  <a:gd name="connsiteX0-21" fmla="*/ 259 w 10414"/>
                  <a:gd name="connsiteY0-22" fmla="*/ 4679 h 10281"/>
                  <a:gd name="connsiteX1-23" fmla="*/ 10414 w 10414"/>
                  <a:gd name="connsiteY1-24" fmla="*/ 0 h 10281"/>
                  <a:gd name="connsiteX2-25" fmla="*/ 10000 w 10414"/>
                  <a:gd name="connsiteY2-26" fmla="*/ 10281 h 10281"/>
                  <a:gd name="connsiteX3-27" fmla="*/ 0 w 10414"/>
                  <a:gd name="connsiteY3-28" fmla="*/ 10281 h 10281"/>
                  <a:gd name="connsiteX4-29" fmla="*/ 259 w 10414"/>
                  <a:gd name="connsiteY4-30" fmla="*/ 4679 h 10281"/>
                  <a:gd name="connsiteX0-31" fmla="*/ 259 w 10621"/>
                  <a:gd name="connsiteY0-32" fmla="*/ 4679 h 10281"/>
                  <a:gd name="connsiteX1-33" fmla="*/ 10621 w 10621"/>
                  <a:gd name="connsiteY1-34" fmla="*/ 0 h 10281"/>
                  <a:gd name="connsiteX2-35" fmla="*/ 10000 w 10621"/>
                  <a:gd name="connsiteY2-36" fmla="*/ 10281 h 10281"/>
                  <a:gd name="connsiteX3-37" fmla="*/ 0 w 10621"/>
                  <a:gd name="connsiteY3-38" fmla="*/ 10281 h 10281"/>
                  <a:gd name="connsiteX4-39" fmla="*/ 259 w 10621"/>
                  <a:gd name="connsiteY4-40" fmla="*/ 4679 h 10281"/>
                  <a:gd name="connsiteX0-41" fmla="*/ 414 w 10621"/>
                  <a:gd name="connsiteY0-42" fmla="*/ 4679 h 10281"/>
                  <a:gd name="connsiteX1-43" fmla="*/ 10621 w 10621"/>
                  <a:gd name="connsiteY1-44" fmla="*/ 0 h 10281"/>
                  <a:gd name="connsiteX2-45" fmla="*/ 10000 w 10621"/>
                  <a:gd name="connsiteY2-46" fmla="*/ 10281 h 10281"/>
                  <a:gd name="connsiteX3-47" fmla="*/ 0 w 10621"/>
                  <a:gd name="connsiteY3-48" fmla="*/ 10281 h 10281"/>
                  <a:gd name="connsiteX4-49" fmla="*/ 414 w 10621"/>
                  <a:gd name="connsiteY4-50" fmla="*/ 4679 h 10281"/>
                  <a:gd name="connsiteX0-51" fmla="*/ 310 w 10621"/>
                  <a:gd name="connsiteY0-52" fmla="*/ 4679 h 10281"/>
                  <a:gd name="connsiteX1-53" fmla="*/ 10621 w 10621"/>
                  <a:gd name="connsiteY1-54" fmla="*/ 0 h 10281"/>
                  <a:gd name="connsiteX2-55" fmla="*/ 10000 w 10621"/>
                  <a:gd name="connsiteY2-56" fmla="*/ 10281 h 10281"/>
                  <a:gd name="connsiteX3-57" fmla="*/ 0 w 10621"/>
                  <a:gd name="connsiteY3-58" fmla="*/ 10281 h 10281"/>
                  <a:gd name="connsiteX4-59" fmla="*/ 310 w 10621"/>
                  <a:gd name="connsiteY4-60" fmla="*/ 4679 h 1028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621" h="10281">
                    <a:moveTo>
                      <a:pt x="310" y="4679"/>
                    </a:moveTo>
                    <a:lnTo>
                      <a:pt x="10621" y="0"/>
                    </a:lnTo>
                    <a:lnTo>
                      <a:pt x="10000" y="10281"/>
                    </a:lnTo>
                    <a:lnTo>
                      <a:pt x="0" y="10281"/>
                    </a:lnTo>
                    <a:cubicBezTo>
                      <a:pt x="86" y="8414"/>
                      <a:pt x="224" y="6546"/>
                      <a:pt x="310" y="4679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>
                <a:off x="4042491" y="3559669"/>
                <a:ext cx="820594" cy="324681"/>
              </a:xfrm>
              <a:custGeom>
                <a:avLst/>
                <a:gdLst/>
                <a:ahLst/>
                <a:cxnLst/>
                <a:rect l="l" t="t" r="r" b="b"/>
                <a:pathLst>
                  <a:path w="829666" h="328270">
                    <a:moveTo>
                      <a:pt x="113386" y="244145"/>
                    </a:moveTo>
                    <a:lnTo>
                      <a:pt x="107900" y="284836"/>
                    </a:lnTo>
                    <a:lnTo>
                      <a:pt x="246888" y="284836"/>
                    </a:lnTo>
                    <a:lnTo>
                      <a:pt x="252375" y="244145"/>
                    </a:lnTo>
                    <a:close/>
                    <a:moveTo>
                      <a:pt x="23318" y="208483"/>
                    </a:moveTo>
                    <a:lnTo>
                      <a:pt x="351587" y="208483"/>
                    </a:lnTo>
                    <a:lnTo>
                      <a:pt x="336042" y="320497"/>
                    </a:lnTo>
                    <a:lnTo>
                      <a:pt x="7773" y="320497"/>
                    </a:lnTo>
                    <a:close/>
                    <a:moveTo>
                      <a:pt x="579120" y="193396"/>
                    </a:moveTo>
                    <a:lnTo>
                      <a:pt x="665988" y="193396"/>
                    </a:lnTo>
                    <a:lnTo>
                      <a:pt x="663702" y="209398"/>
                    </a:lnTo>
                    <a:lnTo>
                      <a:pt x="802691" y="209398"/>
                    </a:lnTo>
                    <a:lnTo>
                      <a:pt x="798119" y="241859"/>
                    </a:lnTo>
                    <a:lnTo>
                      <a:pt x="723596" y="241859"/>
                    </a:lnTo>
                    <a:lnTo>
                      <a:pt x="795376" y="323698"/>
                    </a:lnTo>
                    <a:lnTo>
                      <a:pt x="708965" y="323698"/>
                    </a:lnTo>
                    <a:lnTo>
                      <a:pt x="656844" y="256946"/>
                    </a:lnTo>
                    <a:lnTo>
                      <a:pt x="646786" y="328270"/>
                    </a:lnTo>
                    <a:lnTo>
                      <a:pt x="559918" y="328270"/>
                    </a:lnTo>
                    <a:lnTo>
                      <a:pt x="569976" y="257404"/>
                    </a:lnTo>
                    <a:lnTo>
                      <a:pt x="500025" y="323698"/>
                    </a:lnTo>
                    <a:lnTo>
                      <a:pt x="413157" y="323698"/>
                    </a:lnTo>
                    <a:lnTo>
                      <a:pt x="510998" y="241859"/>
                    </a:lnTo>
                    <a:lnTo>
                      <a:pt x="433274" y="241859"/>
                    </a:lnTo>
                    <a:lnTo>
                      <a:pt x="437846" y="209398"/>
                    </a:lnTo>
                    <a:lnTo>
                      <a:pt x="576834" y="209398"/>
                    </a:lnTo>
                    <a:close/>
                    <a:moveTo>
                      <a:pt x="137160" y="138074"/>
                    </a:moveTo>
                    <a:lnTo>
                      <a:pt x="117501" y="160020"/>
                    </a:lnTo>
                    <a:lnTo>
                      <a:pt x="267005" y="160020"/>
                    </a:lnTo>
                    <a:lnTo>
                      <a:pt x="250546" y="138074"/>
                    </a:lnTo>
                    <a:close/>
                    <a:moveTo>
                      <a:pt x="564033" y="113386"/>
                    </a:moveTo>
                    <a:lnTo>
                      <a:pt x="564033" y="114757"/>
                    </a:lnTo>
                    <a:lnTo>
                      <a:pt x="630327" y="135788"/>
                    </a:lnTo>
                    <a:lnTo>
                      <a:pt x="703022" y="114757"/>
                    </a:lnTo>
                    <a:lnTo>
                      <a:pt x="703022" y="113386"/>
                    </a:lnTo>
                    <a:close/>
                    <a:moveTo>
                      <a:pt x="78182" y="95098"/>
                    </a:moveTo>
                    <a:lnTo>
                      <a:pt x="300381" y="95098"/>
                    </a:lnTo>
                    <a:lnTo>
                      <a:pt x="379934" y="193853"/>
                    </a:lnTo>
                    <a:lnTo>
                      <a:pt x="293066" y="193853"/>
                    </a:lnTo>
                    <a:lnTo>
                      <a:pt x="277978" y="174650"/>
                    </a:lnTo>
                    <a:lnTo>
                      <a:pt x="274778" y="198882"/>
                    </a:lnTo>
                    <a:lnTo>
                      <a:pt x="102870" y="198882"/>
                    </a:lnTo>
                    <a:lnTo>
                      <a:pt x="106528" y="171907"/>
                    </a:lnTo>
                    <a:lnTo>
                      <a:pt x="86868" y="193853"/>
                    </a:lnTo>
                    <a:lnTo>
                      <a:pt x="0" y="193853"/>
                    </a:lnTo>
                    <a:lnTo>
                      <a:pt x="89154" y="106985"/>
                    </a:lnTo>
                    <a:close/>
                    <a:moveTo>
                      <a:pt x="492710" y="65380"/>
                    </a:moveTo>
                    <a:lnTo>
                      <a:pt x="570891" y="65380"/>
                    </a:lnTo>
                    <a:lnTo>
                      <a:pt x="569062" y="76810"/>
                    </a:lnTo>
                    <a:lnTo>
                      <a:pt x="708051" y="76810"/>
                    </a:lnTo>
                    <a:lnTo>
                      <a:pt x="709880" y="65380"/>
                    </a:lnTo>
                    <a:lnTo>
                      <a:pt x="788061" y="65380"/>
                    </a:lnTo>
                    <a:lnTo>
                      <a:pt x="786232" y="76810"/>
                    </a:lnTo>
                    <a:lnTo>
                      <a:pt x="821436" y="76810"/>
                    </a:lnTo>
                    <a:lnTo>
                      <a:pt x="816407" y="113386"/>
                    </a:lnTo>
                    <a:lnTo>
                      <a:pt x="781660" y="113386"/>
                    </a:lnTo>
                    <a:lnTo>
                      <a:pt x="778917" y="133045"/>
                    </a:lnTo>
                    <a:lnTo>
                      <a:pt x="697078" y="156820"/>
                    </a:lnTo>
                    <a:lnTo>
                      <a:pt x="813664" y="193396"/>
                    </a:lnTo>
                    <a:lnTo>
                      <a:pt x="674675" y="193396"/>
                    </a:lnTo>
                    <a:lnTo>
                      <a:pt x="624840" y="177851"/>
                    </a:lnTo>
                    <a:lnTo>
                      <a:pt x="570434" y="193396"/>
                    </a:lnTo>
                    <a:lnTo>
                      <a:pt x="431445" y="193396"/>
                    </a:lnTo>
                    <a:lnTo>
                      <a:pt x="558089" y="156820"/>
                    </a:lnTo>
                    <a:lnTo>
                      <a:pt x="483566" y="133045"/>
                    </a:lnTo>
                    <a:lnTo>
                      <a:pt x="486309" y="113386"/>
                    </a:lnTo>
                    <a:lnTo>
                      <a:pt x="451562" y="113386"/>
                    </a:lnTo>
                    <a:lnTo>
                      <a:pt x="456591" y="76810"/>
                    </a:lnTo>
                    <a:lnTo>
                      <a:pt x="490881" y="76810"/>
                    </a:lnTo>
                    <a:close/>
                    <a:moveTo>
                      <a:pt x="225400" y="914"/>
                    </a:moveTo>
                    <a:lnTo>
                      <a:pt x="320955" y="914"/>
                    </a:lnTo>
                    <a:lnTo>
                      <a:pt x="310439" y="20117"/>
                    </a:lnTo>
                    <a:lnTo>
                      <a:pt x="405080" y="20117"/>
                    </a:lnTo>
                    <a:lnTo>
                      <a:pt x="400050" y="58064"/>
                    </a:lnTo>
                    <a:lnTo>
                      <a:pt x="355702" y="58064"/>
                    </a:lnTo>
                    <a:lnTo>
                      <a:pt x="369875" y="86868"/>
                    </a:lnTo>
                    <a:lnTo>
                      <a:pt x="300381" y="86868"/>
                    </a:lnTo>
                    <a:lnTo>
                      <a:pt x="287579" y="61265"/>
                    </a:lnTo>
                    <a:lnTo>
                      <a:pt x="274320" y="85954"/>
                    </a:lnTo>
                    <a:lnTo>
                      <a:pt x="196139" y="85954"/>
                    </a:lnTo>
                    <a:lnTo>
                      <a:pt x="235458" y="14630"/>
                    </a:lnTo>
                    <a:close/>
                    <a:moveTo>
                      <a:pt x="42977" y="914"/>
                    </a:moveTo>
                    <a:lnTo>
                      <a:pt x="138532" y="914"/>
                    </a:lnTo>
                    <a:lnTo>
                      <a:pt x="128474" y="19202"/>
                    </a:lnTo>
                    <a:lnTo>
                      <a:pt x="213970" y="19202"/>
                    </a:lnTo>
                    <a:lnTo>
                      <a:pt x="208941" y="57150"/>
                    </a:lnTo>
                    <a:lnTo>
                      <a:pt x="173279" y="57150"/>
                    </a:lnTo>
                    <a:lnTo>
                      <a:pt x="187452" y="85954"/>
                    </a:lnTo>
                    <a:lnTo>
                      <a:pt x="117958" y="85954"/>
                    </a:lnTo>
                    <a:lnTo>
                      <a:pt x="105614" y="60808"/>
                    </a:lnTo>
                    <a:lnTo>
                      <a:pt x="91898" y="85954"/>
                    </a:lnTo>
                    <a:lnTo>
                      <a:pt x="13716" y="85954"/>
                    </a:lnTo>
                    <a:lnTo>
                      <a:pt x="53036" y="14630"/>
                    </a:lnTo>
                    <a:close/>
                    <a:moveTo>
                      <a:pt x="589636" y="0"/>
                    </a:moveTo>
                    <a:lnTo>
                      <a:pt x="693420" y="0"/>
                    </a:lnTo>
                    <a:lnTo>
                      <a:pt x="690677" y="19202"/>
                    </a:lnTo>
                    <a:lnTo>
                      <a:pt x="829666" y="19202"/>
                    </a:lnTo>
                    <a:lnTo>
                      <a:pt x="823722" y="61265"/>
                    </a:lnTo>
                    <a:lnTo>
                      <a:pt x="729082" y="61265"/>
                    </a:lnTo>
                    <a:lnTo>
                      <a:pt x="731368" y="45263"/>
                    </a:lnTo>
                    <a:lnTo>
                      <a:pt x="557632" y="45263"/>
                    </a:lnTo>
                    <a:lnTo>
                      <a:pt x="555346" y="61265"/>
                    </a:lnTo>
                    <a:lnTo>
                      <a:pt x="459791" y="61265"/>
                    </a:lnTo>
                    <a:lnTo>
                      <a:pt x="465735" y="19202"/>
                    </a:lnTo>
                    <a:lnTo>
                      <a:pt x="603352" y="19202"/>
                    </a:lnTo>
                    <a:lnTo>
                      <a:pt x="604724" y="1005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/>
                  </a:gs>
                  <a:gs pos="96891">
                    <a:srgbClr val="00B050"/>
                  </a:gs>
                  <a:gs pos="40000">
                    <a:srgbClr val="75DD77"/>
                  </a:gs>
                  <a:gs pos="27000">
                    <a:srgbClr val="33E559">
                      <a:alpha val="75294"/>
                    </a:srgbClr>
                  </a:gs>
                  <a:gs pos="64000">
                    <a:srgbClr val="00B050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635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endParaRPr lang="zh-CN" altLang="en-US" sz="3600">
                  <a:solidFill>
                    <a:srgbClr val="00B050"/>
                  </a:solidFill>
                  <a:latin typeface="优设标题黑" panose="00000500000000000000" pitchFamily="2" charset="-122"/>
                  <a:ea typeface="优设标题黑" panose="00000500000000000000" pitchFamily="2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098066" y="5659212"/>
            <a:ext cx="9794240" cy="729616"/>
            <a:chOff x="2167025" y="3724263"/>
            <a:chExt cx="9794477" cy="731406"/>
          </a:xfrm>
        </p:grpSpPr>
        <p:sp>
          <p:nvSpPr>
            <p:cNvPr id="41" name="圆角矩形 40"/>
            <p:cNvSpPr/>
            <p:nvPr/>
          </p:nvSpPr>
          <p:spPr>
            <a:xfrm>
              <a:off x="2167025" y="3934964"/>
              <a:ext cx="9794477" cy="520705"/>
            </a:xfrm>
            <a:prstGeom prst="roundRect">
              <a:avLst>
                <a:gd name="adj" fmla="val 10402"/>
              </a:avLst>
            </a:prstGeom>
            <a:noFill/>
            <a:ln w="19050" cmpd="sng">
              <a:solidFill>
                <a:schemeClr val="accent4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2194866" y="3724263"/>
              <a:ext cx="970822" cy="329385"/>
              <a:chOff x="3878172" y="3559669"/>
              <a:chExt cx="1142388" cy="387596"/>
            </a:xfrm>
          </p:grpSpPr>
          <p:sp>
            <p:nvSpPr>
              <p:cNvPr id="43" name="流程图: 手动输入 7"/>
              <p:cNvSpPr/>
              <p:nvPr/>
            </p:nvSpPr>
            <p:spPr>
              <a:xfrm>
                <a:off x="3878172" y="3582063"/>
                <a:ext cx="1142388" cy="365202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-1" fmla="*/ 0 w 10000"/>
                  <a:gd name="connsiteY0-2" fmla="*/ 4398 h 10000"/>
                  <a:gd name="connsiteX1-3" fmla="*/ 10000 w 10000"/>
                  <a:gd name="connsiteY1-4" fmla="*/ 0 h 10000"/>
                  <a:gd name="connsiteX2-5" fmla="*/ 10000 w 10000"/>
                  <a:gd name="connsiteY2-6" fmla="*/ 10000 h 10000"/>
                  <a:gd name="connsiteX3-7" fmla="*/ 0 w 10000"/>
                  <a:gd name="connsiteY3-8" fmla="*/ 10000 h 10000"/>
                  <a:gd name="connsiteX4-9" fmla="*/ 0 w 10000"/>
                  <a:gd name="connsiteY4-10" fmla="*/ 4398 h 10000"/>
                  <a:gd name="connsiteX0-11" fmla="*/ 0 w 10414"/>
                  <a:gd name="connsiteY0-12" fmla="*/ 4679 h 10281"/>
                  <a:gd name="connsiteX1-13" fmla="*/ 10414 w 10414"/>
                  <a:gd name="connsiteY1-14" fmla="*/ 0 h 10281"/>
                  <a:gd name="connsiteX2-15" fmla="*/ 10000 w 10414"/>
                  <a:gd name="connsiteY2-16" fmla="*/ 10281 h 10281"/>
                  <a:gd name="connsiteX3-17" fmla="*/ 0 w 10414"/>
                  <a:gd name="connsiteY3-18" fmla="*/ 10281 h 10281"/>
                  <a:gd name="connsiteX4-19" fmla="*/ 0 w 10414"/>
                  <a:gd name="connsiteY4-20" fmla="*/ 4679 h 10281"/>
                  <a:gd name="connsiteX0-21" fmla="*/ 259 w 10414"/>
                  <a:gd name="connsiteY0-22" fmla="*/ 4679 h 10281"/>
                  <a:gd name="connsiteX1-23" fmla="*/ 10414 w 10414"/>
                  <a:gd name="connsiteY1-24" fmla="*/ 0 h 10281"/>
                  <a:gd name="connsiteX2-25" fmla="*/ 10000 w 10414"/>
                  <a:gd name="connsiteY2-26" fmla="*/ 10281 h 10281"/>
                  <a:gd name="connsiteX3-27" fmla="*/ 0 w 10414"/>
                  <a:gd name="connsiteY3-28" fmla="*/ 10281 h 10281"/>
                  <a:gd name="connsiteX4-29" fmla="*/ 259 w 10414"/>
                  <a:gd name="connsiteY4-30" fmla="*/ 4679 h 10281"/>
                  <a:gd name="connsiteX0-31" fmla="*/ 259 w 10621"/>
                  <a:gd name="connsiteY0-32" fmla="*/ 4679 h 10281"/>
                  <a:gd name="connsiteX1-33" fmla="*/ 10621 w 10621"/>
                  <a:gd name="connsiteY1-34" fmla="*/ 0 h 10281"/>
                  <a:gd name="connsiteX2-35" fmla="*/ 10000 w 10621"/>
                  <a:gd name="connsiteY2-36" fmla="*/ 10281 h 10281"/>
                  <a:gd name="connsiteX3-37" fmla="*/ 0 w 10621"/>
                  <a:gd name="connsiteY3-38" fmla="*/ 10281 h 10281"/>
                  <a:gd name="connsiteX4-39" fmla="*/ 259 w 10621"/>
                  <a:gd name="connsiteY4-40" fmla="*/ 4679 h 10281"/>
                  <a:gd name="connsiteX0-41" fmla="*/ 414 w 10621"/>
                  <a:gd name="connsiteY0-42" fmla="*/ 4679 h 10281"/>
                  <a:gd name="connsiteX1-43" fmla="*/ 10621 w 10621"/>
                  <a:gd name="connsiteY1-44" fmla="*/ 0 h 10281"/>
                  <a:gd name="connsiteX2-45" fmla="*/ 10000 w 10621"/>
                  <a:gd name="connsiteY2-46" fmla="*/ 10281 h 10281"/>
                  <a:gd name="connsiteX3-47" fmla="*/ 0 w 10621"/>
                  <a:gd name="connsiteY3-48" fmla="*/ 10281 h 10281"/>
                  <a:gd name="connsiteX4-49" fmla="*/ 414 w 10621"/>
                  <a:gd name="connsiteY4-50" fmla="*/ 4679 h 10281"/>
                  <a:gd name="connsiteX0-51" fmla="*/ 310 w 10621"/>
                  <a:gd name="connsiteY0-52" fmla="*/ 4679 h 10281"/>
                  <a:gd name="connsiteX1-53" fmla="*/ 10621 w 10621"/>
                  <a:gd name="connsiteY1-54" fmla="*/ 0 h 10281"/>
                  <a:gd name="connsiteX2-55" fmla="*/ 10000 w 10621"/>
                  <a:gd name="connsiteY2-56" fmla="*/ 10281 h 10281"/>
                  <a:gd name="connsiteX3-57" fmla="*/ 0 w 10621"/>
                  <a:gd name="connsiteY3-58" fmla="*/ 10281 h 10281"/>
                  <a:gd name="connsiteX4-59" fmla="*/ 310 w 10621"/>
                  <a:gd name="connsiteY4-60" fmla="*/ 4679 h 1028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621" h="10281">
                    <a:moveTo>
                      <a:pt x="310" y="4679"/>
                    </a:moveTo>
                    <a:lnTo>
                      <a:pt x="10621" y="0"/>
                    </a:lnTo>
                    <a:lnTo>
                      <a:pt x="10000" y="10281"/>
                    </a:lnTo>
                    <a:lnTo>
                      <a:pt x="0" y="10281"/>
                    </a:lnTo>
                    <a:cubicBezTo>
                      <a:pt x="86" y="8414"/>
                      <a:pt x="224" y="6546"/>
                      <a:pt x="310" y="4679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4042491" y="3559669"/>
                <a:ext cx="820594" cy="324681"/>
              </a:xfrm>
              <a:custGeom>
                <a:avLst/>
                <a:gdLst/>
                <a:ahLst/>
                <a:cxnLst/>
                <a:rect l="l" t="t" r="r" b="b"/>
                <a:pathLst>
                  <a:path w="829666" h="328270">
                    <a:moveTo>
                      <a:pt x="113386" y="244145"/>
                    </a:moveTo>
                    <a:lnTo>
                      <a:pt x="107900" y="284836"/>
                    </a:lnTo>
                    <a:lnTo>
                      <a:pt x="246888" y="284836"/>
                    </a:lnTo>
                    <a:lnTo>
                      <a:pt x="252375" y="244145"/>
                    </a:lnTo>
                    <a:close/>
                    <a:moveTo>
                      <a:pt x="23318" y="208483"/>
                    </a:moveTo>
                    <a:lnTo>
                      <a:pt x="351587" y="208483"/>
                    </a:lnTo>
                    <a:lnTo>
                      <a:pt x="336042" y="320497"/>
                    </a:lnTo>
                    <a:lnTo>
                      <a:pt x="7773" y="320497"/>
                    </a:lnTo>
                    <a:close/>
                    <a:moveTo>
                      <a:pt x="579120" y="193396"/>
                    </a:moveTo>
                    <a:lnTo>
                      <a:pt x="665988" y="193396"/>
                    </a:lnTo>
                    <a:lnTo>
                      <a:pt x="663702" y="209398"/>
                    </a:lnTo>
                    <a:lnTo>
                      <a:pt x="802691" y="209398"/>
                    </a:lnTo>
                    <a:lnTo>
                      <a:pt x="798119" y="241859"/>
                    </a:lnTo>
                    <a:lnTo>
                      <a:pt x="723596" y="241859"/>
                    </a:lnTo>
                    <a:lnTo>
                      <a:pt x="795376" y="323698"/>
                    </a:lnTo>
                    <a:lnTo>
                      <a:pt x="708965" y="323698"/>
                    </a:lnTo>
                    <a:lnTo>
                      <a:pt x="656844" y="256946"/>
                    </a:lnTo>
                    <a:lnTo>
                      <a:pt x="646786" y="328270"/>
                    </a:lnTo>
                    <a:lnTo>
                      <a:pt x="559918" y="328270"/>
                    </a:lnTo>
                    <a:lnTo>
                      <a:pt x="569976" y="257404"/>
                    </a:lnTo>
                    <a:lnTo>
                      <a:pt x="500025" y="323698"/>
                    </a:lnTo>
                    <a:lnTo>
                      <a:pt x="413157" y="323698"/>
                    </a:lnTo>
                    <a:lnTo>
                      <a:pt x="510998" y="241859"/>
                    </a:lnTo>
                    <a:lnTo>
                      <a:pt x="433274" y="241859"/>
                    </a:lnTo>
                    <a:lnTo>
                      <a:pt x="437846" y="209398"/>
                    </a:lnTo>
                    <a:lnTo>
                      <a:pt x="576834" y="209398"/>
                    </a:lnTo>
                    <a:close/>
                    <a:moveTo>
                      <a:pt x="137160" y="138074"/>
                    </a:moveTo>
                    <a:lnTo>
                      <a:pt x="117501" y="160020"/>
                    </a:lnTo>
                    <a:lnTo>
                      <a:pt x="267005" y="160020"/>
                    </a:lnTo>
                    <a:lnTo>
                      <a:pt x="250546" y="138074"/>
                    </a:lnTo>
                    <a:close/>
                    <a:moveTo>
                      <a:pt x="564033" y="113386"/>
                    </a:moveTo>
                    <a:lnTo>
                      <a:pt x="564033" y="114757"/>
                    </a:lnTo>
                    <a:lnTo>
                      <a:pt x="630327" y="135788"/>
                    </a:lnTo>
                    <a:lnTo>
                      <a:pt x="703022" y="114757"/>
                    </a:lnTo>
                    <a:lnTo>
                      <a:pt x="703022" y="113386"/>
                    </a:lnTo>
                    <a:close/>
                    <a:moveTo>
                      <a:pt x="78182" y="95098"/>
                    </a:moveTo>
                    <a:lnTo>
                      <a:pt x="300381" y="95098"/>
                    </a:lnTo>
                    <a:lnTo>
                      <a:pt x="379934" y="193853"/>
                    </a:lnTo>
                    <a:lnTo>
                      <a:pt x="293066" y="193853"/>
                    </a:lnTo>
                    <a:lnTo>
                      <a:pt x="277978" y="174650"/>
                    </a:lnTo>
                    <a:lnTo>
                      <a:pt x="274778" y="198882"/>
                    </a:lnTo>
                    <a:lnTo>
                      <a:pt x="102870" y="198882"/>
                    </a:lnTo>
                    <a:lnTo>
                      <a:pt x="106528" y="171907"/>
                    </a:lnTo>
                    <a:lnTo>
                      <a:pt x="86868" y="193853"/>
                    </a:lnTo>
                    <a:lnTo>
                      <a:pt x="0" y="193853"/>
                    </a:lnTo>
                    <a:lnTo>
                      <a:pt x="89154" y="106985"/>
                    </a:lnTo>
                    <a:close/>
                    <a:moveTo>
                      <a:pt x="492710" y="65380"/>
                    </a:moveTo>
                    <a:lnTo>
                      <a:pt x="570891" y="65380"/>
                    </a:lnTo>
                    <a:lnTo>
                      <a:pt x="569062" y="76810"/>
                    </a:lnTo>
                    <a:lnTo>
                      <a:pt x="708051" y="76810"/>
                    </a:lnTo>
                    <a:lnTo>
                      <a:pt x="709880" y="65380"/>
                    </a:lnTo>
                    <a:lnTo>
                      <a:pt x="788061" y="65380"/>
                    </a:lnTo>
                    <a:lnTo>
                      <a:pt x="786232" y="76810"/>
                    </a:lnTo>
                    <a:lnTo>
                      <a:pt x="821436" y="76810"/>
                    </a:lnTo>
                    <a:lnTo>
                      <a:pt x="816407" y="113386"/>
                    </a:lnTo>
                    <a:lnTo>
                      <a:pt x="781660" y="113386"/>
                    </a:lnTo>
                    <a:lnTo>
                      <a:pt x="778917" y="133045"/>
                    </a:lnTo>
                    <a:lnTo>
                      <a:pt x="697078" y="156820"/>
                    </a:lnTo>
                    <a:lnTo>
                      <a:pt x="813664" y="193396"/>
                    </a:lnTo>
                    <a:lnTo>
                      <a:pt x="674675" y="193396"/>
                    </a:lnTo>
                    <a:lnTo>
                      <a:pt x="624840" y="177851"/>
                    </a:lnTo>
                    <a:lnTo>
                      <a:pt x="570434" y="193396"/>
                    </a:lnTo>
                    <a:lnTo>
                      <a:pt x="431445" y="193396"/>
                    </a:lnTo>
                    <a:lnTo>
                      <a:pt x="558089" y="156820"/>
                    </a:lnTo>
                    <a:lnTo>
                      <a:pt x="483566" y="133045"/>
                    </a:lnTo>
                    <a:lnTo>
                      <a:pt x="486309" y="113386"/>
                    </a:lnTo>
                    <a:lnTo>
                      <a:pt x="451562" y="113386"/>
                    </a:lnTo>
                    <a:lnTo>
                      <a:pt x="456591" y="76810"/>
                    </a:lnTo>
                    <a:lnTo>
                      <a:pt x="490881" y="76810"/>
                    </a:lnTo>
                    <a:close/>
                    <a:moveTo>
                      <a:pt x="225400" y="914"/>
                    </a:moveTo>
                    <a:lnTo>
                      <a:pt x="320955" y="914"/>
                    </a:lnTo>
                    <a:lnTo>
                      <a:pt x="310439" y="20117"/>
                    </a:lnTo>
                    <a:lnTo>
                      <a:pt x="405080" y="20117"/>
                    </a:lnTo>
                    <a:lnTo>
                      <a:pt x="400050" y="58064"/>
                    </a:lnTo>
                    <a:lnTo>
                      <a:pt x="355702" y="58064"/>
                    </a:lnTo>
                    <a:lnTo>
                      <a:pt x="369875" y="86868"/>
                    </a:lnTo>
                    <a:lnTo>
                      <a:pt x="300381" y="86868"/>
                    </a:lnTo>
                    <a:lnTo>
                      <a:pt x="287579" y="61265"/>
                    </a:lnTo>
                    <a:lnTo>
                      <a:pt x="274320" y="85954"/>
                    </a:lnTo>
                    <a:lnTo>
                      <a:pt x="196139" y="85954"/>
                    </a:lnTo>
                    <a:lnTo>
                      <a:pt x="235458" y="14630"/>
                    </a:lnTo>
                    <a:close/>
                    <a:moveTo>
                      <a:pt x="42977" y="914"/>
                    </a:moveTo>
                    <a:lnTo>
                      <a:pt x="138532" y="914"/>
                    </a:lnTo>
                    <a:lnTo>
                      <a:pt x="128474" y="19202"/>
                    </a:lnTo>
                    <a:lnTo>
                      <a:pt x="213970" y="19202"/>
                    </a:lnTo>
                    <a:lnTo>
                      <a:pt x="208941" y="57150"/>
                    </a:lnTo>
                    <a:lnTo>
                      <a:pt x="173279" y="57150"/>
                    </a:lnTo>
                    <a:lnTo>
                      <a:pt x="187452" y="85954"/>
                    </a:lnTo>
                    <a:lnTo>
                      <a:pt x="117958" y="85954"/>
                    </a:lnTo>
                    <a:lnTo>
                      <a:pt x="105614" y="60808"/>
                    </a:lnTo>
                    <a:lnTo>
                      <a:pt x="91898" y="85954"/>
                    </a:lnTo>
                    <a:lnTo>
                      <a:pt x="13716" y="85954"/>
                    </a:lnTo>
                    <a:lnTo>
                      <a:pt x="53036" y="14630"/>
                    </a:lnTo>
                    <a:close/>
                    <a:moveTo>
                      <a:pt x="589636" y="0"/>
                    </a:moveTo>
                    <a:lnTo>
                      <a:pt x="693420" y="0"/>
                    </a:lnTo>
                    <a:lnTo>
                      <a:pt x="690677" y="19202"/>
                    </a:lnTo>
                    <a:lnTo>
                      <a:pt x="829666" y="19202"/>
                    </a:lnTo>
                    <a:lnTo>
                      <a:pt x="823722" y="61265"/>
                    </a:lnTo>
                    <a:lnTo>
                      <a:pt x="729082" y="61265"/>
                    </a:lnTo>
                    <a:lnTo>
                      <a:pt x="731368" y="45263"/>
                    </a:lnTo>
                    <a:lnTo>
                      <a:pt x="557632" y="45263"/>
                    </a:lnTo>
                    <a:lnTo>
                      <a:pt x="555346" y="61265"/>
                    </a:lnTo>
                    <a:lnTo>
                      <a:pt x="459791" y="61265"/>
                    </a:lnTo>
                    <a:lnTo>
                      <a:pt x="465735" y="19202"/>
                    </a:lnTo>
                    <a:lnTo>
                      <a:pt x="603352" y="19202"/>
                    </a:lnTo>
                    <a:lnTo>
                      <a:pt x="604724" y="1005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/>
                  </a:gs>
                  <a:gs pos="96891">
                    <a:srgbClr val="00B050"/>
                  </a:gs>
                  <a:gs pos="40000">
                    <a:srgbClr val="75DD77"/>
                  </a:gs>
                  <a:gs pos="27000">
                    <a:srgbClr val="33E559">
                      <a:alpha val="75294"/>
                    </a:srgbClr>
                  </a:gs>
                  <a:gs pos="64000">
                    <a:srgbClr val="00B050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635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endParaRPr lang="zh-CN" altLang="en-US" sz="3600">
                  <a:solidFill>
                    <a:srgbClr val="00B050"/>
                  </a:solidFill>
                  <a:latin typeface="优设标题黑" panose="00000500000000000000" pitchFamily="2" charset="-122"/>
                  <a:ea typeface="优设标题黑" panose="00000500000000000000" pitchFamily="2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310909" y="975144"/>
            <a:ext cx="1076421" cy="507556"/>
            <a:chOff x="1777957" y="1886337"/>
            <a:chExt cx="1170073" cy="551715"/>
          </a:xfrm>
        </p:grpSpPr>
        <p:sp>
          <p:nvSpPr>
            <p:cNvPr id="30" name="investigate_107702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777957" y="1886337"/>
              <a:ext cx="552493" cy="551715"/>
            </a:xfrm>
            <a:custGeom>
              <a:avLst/>
              <a:gdLst>
                <a:gd name="connsiteX0" fmla="*/ 121763 h 600884"/>
                <a:gd name="connsiteY0" fmla="*/ 121763 h 600884"/>
                <a:gd name="connsiteX1" fmla="*/ 121763 h 600884"/>
                <a:gd name="connsiteY1" fmla="*/ 121763 h 600884"/>
                <a:gd name="connsiteX2" fmla="*/ 121763 h 600884"/>
                <a:gd name="connsiteY2" fmla="*/ 121763 h 600884"/>
                <a:gd name="connsiteX3" fmla="*/ 121763 h 600884"/>
                <a:gd name="connsiteY3" fmla="*/ 121763 h 600884"/>
                <a:gd name="connsiteX4" fmla="*/ 121763 h 600884"/>
                <a:gd name="connsiteY4" fmla="*/ 121763 h 600884"/>
                <a:gd name="connsiteX5" fmla="*/ 121763 h 600884"/>
                <a:gd name="connsiteY5" fmla="*/ 121763 h 600884"/>
                <a:gd name="connsiteX6" fmla="*/ 121763 h 600884"/>
                <a:gd name="connsiteY6" fmla="*/ 121763 h 600884"/>
                <a:gd name="connsiteX7" fmla="*/ 121763 h 600884"/>
                <a:gd name="connsiteY7" fmla="*/ 121763 h 600884"/>
                <a:gd name="connsiteX8" fmla="*/ 121763 h 600884"/>
                <a:gd name="connsiteY8" fmla="*/ 121763 h 600884"/>
                <a:gd name="connsiteX9" fmla="*/ 121763 h 600884"/>
                <a:gd name="connsiteY9" fmla="*/ 121763 h 600884"/>
                <a:gd name="connsiteX10" fmla="*/ 121763 h 600884"/>
                <a:gd name="connsiteY10" fmla="*/ 121763 h 600884"/>
                <a:gd name="connsiteX11" fmla="*/ 121763 h 600884"/>
                <a:gd name="connsiteY11" fmla="*/ 121763 h 600884"/>
                <a:gd name="connsiteX12" fmla="*/ 121763 h 600884"/>
                <a:gd name="connsiteY12" fmla="*/ 121763 h 600884"/>
                <a:gd name="connsiteX13" fmla="*/ 121763 h 600884"/>
                <a:gd name="connsiteY13" fmla="*/ 121763 h 600884"/>
                <a:gd name="connsiteX14" fmla="*/ 121763 h 600884"/>
                <a:gd name="connsiteY14" fmla="*/ 121763 h 600884"/>
                <a:gd name="connsiteX15" fmla="*/ 121763 h 600884"/>
                <a:gd name="connsiteY15" fmla="*/ 121763 h 600884"/>
                <a:gd name="connsiteX16" fmla="*/ 121763 h 600884"/>
                <a:gd name="connsiteY16" fmla="*/ 121763 h 600884"/>
                <a:gd name="connsiteX17" fmla="*/ 121763 h 600884"/>
                <a:gd name="connsiteY17" fmla="*/ 121763 h 600884"/>
                <a:gd name="connsiteX18" fmla="*/ 121763 h 600884"/>
                <a:gd name="connsiteY18" fmla="*/ 121763 h 600884"/>
                <a:gd name="connsiteX19" fmla="*/ 121763 h 600884"/>
                <a:gd name="connsiteY19" fmla="*/ 121763 h 600884"/>
                <a:gd name="connsiteX20" fmla="*/ 121763 h 600884"/>
                <a:gd name="connsiteY20" fmla="*/ 121763 h 600884"/>
                <a:gd name="connsiteX21" fmla="*/ 121763 h 600884"/>
                <a:gd name="connsiteY21" fmla="*/ 121763 h 600884"/>
                <a:gd name="connsiteX22" fmla="*/ 121763 h 600884"/>
                <a:gd name="connsiteY22" fmla="*/ 121763 h 600884"/>
                <a:gd name="connsiteX23" fmla="*/ 121763 h 600884"/>
                <a:gd name="connsiteY23" fmla="*/ 121763 h 600884"/>
                <a:gd name="connsiteX24" fmla="*/ 121763 h 600884"/>
                <a:gd name="connsiteY24" fmla="*/ 121763 h 600884"/>
                <a:gd name="connsiteX25" fmla="*/ 121763 h 600884"/>
                <a:gd name="connsiteY25" fmla="*/ 121763 h 600884"/>
                <a:gd name="connsiteX26" fmla="*/ 121763 h 600884"/>
                <a:gd name="connsiteY26" fmla="*/ 121763 h 600884"/>
                <a:gd name="connsiteX27" fmla="*/ 121763 h 600884"/>
                <a:gd name="connsiteY27" fmla="*/ 121763 h 600884"/>
                <a:gd name="connsiteX28" fmla="*/ 121763 h 600884"/>
                <a:gd name="connsiteY28" fmla="*/ 121763 h 600884"/>
                <a:gd name="connsiteX29" fmla="*/ 121763 h 600884"/>
                <a:gd name="connsiteY29" fmla="*/ 121763 h 600884"/>
                <a:gd name="connsiteX30" fmla="*/ 121763 h 600884"/>
                <a:gd name="connsiteY30" fmla="*/ 121763 h 600884"/>
                <a:gd name="connsiteX31" fmla="*/ 121763 h 600884"/>
                <a:gd name="connsiteY31" fmla="*/ 121763 h 600884"/>
                <a:gd name="connsiteX32" fmla="*/ 121763 h 600884"/>
                <a:gd name="connsiteY32" fmla="*/ 121763 h 600884"/>
                <a:gd name="connsiteX33" fmla="*/ 121763 h 600884"/>
                <a:gd name="connsiteY33" fmla="*/ 121763 h 600884"/>
                <a:gd name="connsiteX34" fmla="*/ 121763 h 600884"/>
                <a:gd name="connsiteY34" fmla="*/ 121763 h 600884"/>
                <a:gd name="connsiteX35" fmla="*/ 121763 h 600884"/>
                <a:gd name="connsiteY35" fmla="*/ 121763 h 600884"/>
                <a:gd name="connsiteX36" fmla="*/ 121763 h 600884"/>
                <a:gd name="connsiteY36" fmla="*/ 121763 h 600884"/>
                <a:gd name="connsiteX37" fmla="*/ 121763 h 600884"/>
                <a:gd name="connsiteY37" fmla="*/ 121763 h 600884"/>
                <a:gd name="connsiteX38" fmla="*/ 121763 h 600884"/>
                <a:gd name="connsiteY38" fmla="*/ 121763 h 600884"/>
                <a:gd name="connsiteX39" fmla="*/ 121763 h 600884"/>
                <a:gd name="connsiteY39" fmla="*/ 121763 h 600884"/>
                <a:gd name="connsiteX40" fmla="*/ 121763 h 600884"/>
                <a:gd name="connsiteY40" fmla="*/ 121763 h 600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08415" h="607558">
                  <a:moveTo>
                    <a:pt x="180083" y="354284"/>
                  </a:moveTo>
                  <a:cubicBezTo>
                    <a:pt x="186844" y="354284"/>
                    <a:pt x="193144" y="356892"/>
                    <a:pt x="197907" y="361494"/>
                  </a:cubicBezTo>
                  <a:lnTo>
                    <a:pt x="246308" y="409971"/>
                  </a:lnTo>
                  <a:cubicBezTo>
                    <a:pt x="251071" y="414573"/>
                    <a:pt x="253683" y="421016"/>
                    <a:pt x="253683" y="427613"/>
                  </a:cubicBezTo>
                  <a:cubicBezTo>
                    <a:pt x="253683" y="434363"/>
                    <a:pt x="251071" y="440652"/>
                    <a:pt x="246308" y="445408"/>
                  </a:cubicBezTo>
                  <a:lnTo>
                    <a:pt x="91271" y="600195"/>
                  </a:lnTo>
                  <a:cubicBezTo>
                    <a:pt x="81591" y="610013"/>
                    <a:pt x="65611" y="610013"/>
                    <a:pt x="55777" y="600195"/>
                  </a:cubicBezTo>
                  <a:lnTo>
                    <a:pt x="7376" y="551872"/>
                  </a:lnTo>
                  <a:cubicBezTo>
                    <a:pt x="2612" y="547116"/>
                    <a:pt x="0" y="540827"/>
                    <a:pt x="0" y="534077"/>
                  </a:cubicBezTo>
                  <a:cubicBezTo>
                    <a:pt x="0" y="527327"/>
                    <a:pt x="2612" y="521037"/>
                    <a:pt x="7376" y="516435"/>
                  </a:cubicBezTo>
                  <a:lnTo>
                    <a:pt x="162413" y="361494"/>
                  </a:lnTo>
                  <a:cubicBezTo>
                    <a:pt x="167176" y="356892"/>
                    <a:pt x="173476" y="354284"/>
                    <a:pt x="180083" y="354284"/>
                  </a:cubicBezTo>
                  <a:close/>
                  <a:moveTo>
                    <a:pt x="224753" y="305244"/>
                  </a:moveTo>
                  <a:cubicBezTo>
                    <a:pt x="228959" y="305684"/>
                    <a:pt x="232954" y="308061"/>
                    <a:pt x="235720" y="312279"/>
                  </a:cubicBezTo>
                  <a:cubicBezTo>
                    <a:pt x="235720" y="312279"/>
                    <a:pt x="247859" y="330834"/>
                    <a:pt x="262609" y="345403"/>
                  </a:cubicBezTo>
                  <a:cubicBezTo>
                    <a:pt x="277360" y="360278"/>
                    <a:pt x="295798" y="372240"/>
                    <a:pt x="295798" y="372240"/>
                  </a:cubicBezTo>
                  <a:cubicBezTo>
                    <a:pt x="304403" y="377761"/>
                    <a:pt x="305478" y="388035"/>
                    <a:pt x="298257" y="395243"/>
                  </a:cubicBezTo>
                  <a:lnTo>
                    <a:pt x="296105" y="397390"/>
                  </a:lnTo>
                  <a:cubicBezTo>
                    <a:pt x="288884" y="404597"/>
                    <a:pt x="277821" y="398617"/>
                    <a:pt x="274594" y="394629"/>
                  </a:cubicBezTo>
                  <a:cubicBezTo>
                    <a:pt x="271521" y="390642"/>
                    <a:pt x="263070" y="381441"/>
                    <a:pt x="256002" y="374387"/>
                  </a:cubicBezTo>
                  <a:lnTo>
                    <a:pt x="233569" y="351997"/>
                  </a:lnTo>
                  <a:cubicBezTo>
                    <a:pt x="226347" y="344789"/>
                    <a:pt x="217282" y="336508"/>
                    <a:pt x="213287" y="333288"/>
                  </a:cubicBezTo>
                  <a:cubicBezTo>
                    <a:pt x="209138" y="330221"/>
                    <a:pt x="203299" y="319179"/>
                    <a:pt x="210521" y="311972"/>
                  </a:cubicBezTo>
                  <a:lnTo>
                    <a:pt x="212518" y="309825"/>
                  </a:lnTo>
                  <a:cubicBezTo>
                    <a:pt x="216129" y="306298"/>
                    <a:pt x="220547" y="304803"/>
                    <a:pt x="224753" y="305244"/>
                  </a:cubicBezTo>
                  <a:close/>
                  <a:moveTo>
                    <a:pt x="419970" y="69614"/>
                  </a:moveTo>
                  <a:cubicBezTo>
                    <a:pt x="389472" y="69614"/>
                    <a:pt x="358974" y="81197"/>
                    <a:pt x="335696" y="104364"/>
                  </a:cubicBezTo>
                  <a:cubicBezTo>
                    <a:pt x="312496" y="127530"/>
                    <a:pt x="300819" y="157907"/>
                    <a:pt x="300819" y="188131"/>
                  </a:cubicBezTo>
                  <a:cubicBezTo>
                    <a:pt x="300819" y="218508"/>
                    <a:pt x="312496" y="248885"/>
                    <a:pt x="335696" y="272052"/>
                  </a:cubicBezTo>
                  <a:cubicBezTo>
                    <a:pt x="382251" y="318385"/>
                    <a:pt x="457690" y="318385"/>
                    <a:pt x="504244" y="272052"/>
                  </a:cubicBezTo>
                  <a:cubicBezTo>
                    <a:pt x="527445" y="248885"/>
                    <a:pt x="539122" y="218508"/>
                    <a:pt x="539122" y="188131"/>
                  </a:cubicBezTo>
                  <a:cubicBezTo>
                    <a:pt x="539122" y="157907"/>
                    <a:pt x="527445" y="127530"/>
                    <a:pt x="504244" y="104364"/>
                  </a:cubicBezTo>
                  <a:cubicBezTo>
                    <a:pt x="480967" y="81197"/>
                    <a:pt x="450469" y="69614"/>
                    <a:pt x="419970" y="69614"/>
                  </a:cubicBezTo>
                  <a:close/>
                  <a:moveTo>
                    <a:pt x="419970" y="0"/>
                  </a:moveTo>
                  <a:cubicBezTo>
                    <a:pt x="468215" y="0"/>
                    <a:pt x="516459" y="18372"/>
                    <a:pt x="553257" y="55116"/>
                  </a:cubicBezTo>
                  <a:cubicBezTo>
                    <a:pt x="589978" y="91937"/>
                    <a:pt x="608415" y="140111"/>
                    <a:pt x="608415" y="188131"/>
                  </a:cubicBezTo>
                  <a:cubicBezTo>
                    <a:pt x="608415" y="236305"/>
                    <a:pt x="589978" y="284479"/>
                    <a:pt x="553257" y="321300"/>
                  </a:cubicBezTo>
                  <a:cubicBezTo>
                    <a:pt x="479661" y="394788"/>
                    <a:pt x="360279" y="394788"/>
                    <a:pt x="286684" y="321300"/>
                  </a:cubicBezTo>
                  <a:cubicBezTo>
                    <a:pt x="249963" y="284479"/>
                    <a:pt x="231525" y="236305"/>
                    <a:pt x="231525" y="188131"/>
                  </a:cubicBezTo>
                  <a:cubicBezTo>
                    <a:pt x="231525" y="140111"/>
                    <a:pt x="249963" y="91937"/>
                    <a:pt x="286684" y="55116"/>
                  </a:cubicBezTo>
                  <a:cubicBezTo>
                    <a:pt x="323482" y="18372"/>
                    <a:pt x="371726" y="0"/>
                    <a:pt x="419970" y="0"/>
                  </a:cubicBez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2221584" y="2111723"/>
              <a:ext cx="726446" cy="288455"/>
            </a:xfrm>
            <a:custGeom>
              <a:avLst/>
              <a:gdLst/>
              <a:ahLst/>
              <a:cxnLst/>
              <a:rect l="l" t="t" r="r" b="b"/>
              <a:pathLst>
                <a:path w="552679" h="219456">
                  <a:moveTo>
                    <a:pt x="218237" y="136246"/>
                  </a:moveTo>
                  <a:lnTo>
                    <a:pt x="257556" y="136246"/>
                  </a:lnTo>
                  <a:lnTo>
                    <a:pt x="256947" y="219456"/>
                  </a:lnTo>
                  <a:lnTo>
                    <a:pt x="217323" y="219456"/>
                  </a:lnTo>
                  <a:close/>
                  <a:moveTo>
                    <a:pt x="108204" y="136246"/>
                  </a:moveTo>
                  <a:lnTo>
                    <a:pt x="147524" y="136246"/>
                  </a:lnTo>
                  <a:lnTo>
                    <a:pt x="124054" y="219456"/>
                  </a:lnTo>
                  <a:lnTo>
                    <a:pt x="84735" y="219456"/>
                  </a:lnTo>
                  <a:close/>
                  <a:moveTo>
                    <a:pt x="396926" y="75286"/>
                  </a:moveTo>
                  <a:lnTo>
                    <a:pt x="454838" y="75286"/>
                  </a:lnTo>
                  <a:lnTo>
                    <a:pt x="427406" y="110033"/>
                  </a:lnTo>
                  <a:lnTo>
                    <a:pt x="519456" y="110033"/>
                  </a:lnTo>
                  <a:lnTo>
                    <a:pt x="508788" y="185319"/>
                  </a:lnTo>
                  <a:lnTo>
                    <a:pt x="526161" y="185319"/>
                  </a:lnTo>
                  <a:lnTo>
                    <a:pt x="539573" y="173736"/>
                  </a:lnTo>
                  <a:lnTo>
                    <a:pt x="532867" y="219456"/>
                  </a:lnTo>
                  <a:lnTo>
                    <a:pt x="445999" y="219456"/>
                  </a:lnTo>
                  <a:lnTo>
                    <a:pt x="457581" y="138989"/>
                  </a:lnTo>
                  <a:lnTo>
                    <a:pt x="404851" y="138989"/>
                  </a:lnTo>
                  <a:lnTo>
                    <a:pt x="341757" y="219456"/>
                  </a:lnTo>
                  <a:lnTo>
                    <a:pt x="283845" y="219456"/>
                  </a:lnTo>
                  <a:lnTo>
                    <a:pt x="346939" y="138989"/>
                  </a:lnTo>
                  <a:lnTo>
                    <a:pt x="301219" y="138989"/>
                  </a:lnTo>
                  <a:lnTo>
                    <a:pt x="305181" y="110033"/>
                  </a:lnTo>
                  <a:lnTo>
                    <a:pt x="369494" y="110033"/>
                  </a:lnTo>
                  <a:close/>
                  <a:moveTo>
                    <a:pt x="163373" y="75286"/>
                  </a:moveTo>
                  <a:lnTo>
                    <a:pt x="218847" y="75286"/>
                  </a:lnTo>
                  <a:lnTo>
                    <a:pt x="215494" y="98451"/>
                  </a:lnTo>
                  <a:lnTo>
                    <a:pt x="270968" y="98451"/>
                  </a:lnTo>
                  <a:lnTo>
                    <a:pt x="267005" y="127407"/>
                  </a:lnTo>
                  <a:lnTo>
                    <a:pt x="211532" y="127407"/>
                  </a:lnTo>
                  <a:lnTo>
                    <a:pt x="198425" y="219456"/>
                  </a:lnTo>
                  <a:lnTo>
                    <a:pt x="142952" y="219456"/>
                  </a:lnTo>
                  <a:lnTo>
                    <a:pt x="156058" y="127407"/>
                  </a:lnTo>
                  <a:lnTo>
                    <a:pt x="100584" y="127407"/>
                  </a:lnTo>
                  <a:lnTo>
                    <a:pt x="104547" y="98451"/>
                  </a:lnTo>
                  <a:lnTo>
                    <a:pt x="160020" y="98451"/>
                  </a:lnTo>
                  <a:close/>
                  <a:moveTo>
                    <a:pt x="109424" y="5792"/>
                  </a:moveTo>
                  <a:lnTo>
                    <a:pt x="284379" y="5792"/>
                  </a:lnTo>
                  <a:lnTo>
                    <a:pt x="277978" y="52121"/>
                  </a:lnTo>
                  <a:lnTo>
                    <a:pt x="256337" y="52121"/>
                  </a:lnTo>
                  <a:lnTo>
                    <a:pt x="272796" y="86868"/>
                  </a:lnTo>
                  <a:lnTo>
                    <a:pt x="228600" y="86868"/>
                  </a:lnTo>
                  <a:lnTo>
                    <a:pt x="209093" y="46330"/>
                  </a:lnTo>
                  <a:lnTo>
                    <a:pt x="231344" y="46330"/>
                  </a:lnTo>
                  <a:lnTo>
                    <a:pt x="233172" y="34748"/>
                  </a:lnTo>
                  <a:lnTo>
                    <a:pt x="160935" y="34748"/>
                  </a:lnTo>
                  <a:lnTo>
                    <a:pt x="159106" y="46330"/>
                  </a:lnTo>
                  <a:lnTo>
                    <a:pt x="181052" y="46330"/>
                  </a:lnTo>
                  <a:lnTo>
                    <a:pt x="150876" y="86868"/>
                  </a:lnTo>
                  <a:lnTo>
                    <a:pt x="106376" y="86868"/>
                  </a:lnTo>
                  <a:lnTo>
                    <a:pt x="132284" y="52121"/>
                  </a:lnTo>
                  <a:lnTo>
                    <a:pt x="111252" y="52121"/>
                  </a:lnTo>
                  <a:lnTo>
                    <a:pt x="116434" y="14326"/>
                  </a:lnTo>
                  <a:close/>
                  <a:moveTo>
                    <a:pt x="38405" y="610"/>
                  </a:moveTo>
                  <a:lnTo>
                    <a:pt x="98451" y="610"/>
                  </a:lnTo>
                  <a:lnTo>
                    <a:pt x="92964" y="39320"/>
                  </a:lnTo>
                  <a:lnTo>
                    <a:pt x="103328" y="39320"/>
                  </a:lnTo>
                  <a:lnTo>
                    <a:pt x="99365" y="66447"/>
                  </a:lnTo>
                  <a:lnTo>
                    <a:pt x="89002" y="66447"/>
                  </a:lnTo>
                  <a:lnTo>
                    <a:pt x="84430" y="99365"/>
                  </a:lnTo>
                  <a:lnTo>
                    <a:pt x="92355" y="96927"/>
                  </a:lnTo>
                  <a:lnTo>
                    <a:pt x="87783" y="128626"/>
                  </a:lnTo>
                  <a:lnTo>
                    <a:pt x="79858" y="131064"/>
                  </a:lnTo>
                  <a:lnTo>
                    <a:pt x="70409" y="199035"/>
                  </a:lnTo>
                  <a:cubicBezTo>
                    <a:pt x="69596" y="204928"/>
                    <a:pt x="66955" y="209754"/>
                    <a:pt x="62484" y="213513"/>
                  </a:cubicBezTo>
                  <a:cubicBezTo>
                    <a:pt x="58014" y="217272"/>
                    <a:pt x="52934" y="219152"/>
                    <a:pt x="47244" y="219152"/>
                  </a:cubicBezTo>
                  <a:lnTo>
                    <a:pt x="0" y="219152"/>
                  </a:lnTo>
                  <a:lnTo>
                    <a:pt x="20117" y="191720"/>
                  </a:lnTo>
                  <a:lnTo>
                    <a:pt x="26213" y="148133"/>
                  </a:lnTo>
                  <a:lnTo>
                    <a:pt x="9144" y="153315"/>
                  </a:lnTo>
                  <a:lnTo>
                    <a:pt x="13716" y="121311"/>
                  </a:lnTo>
                  <a:lnTo>
                    <a:pt x="30785" y="116129"/>
                  </a:lnTo>
                  <a:lnTo>
                    <a:pt x="37796" y="66447"/>
                  </a:lnTo>
                  <a:lnTo>
                    <a:pt x="21641" y="66447"/>
                  </a:lnTo>
                  <a:lnTo>
                    <a:pt x="25604" y="39320"/>
                  </a:lnTo>
                  <a:lnTo>
                    <a:pt x="41453" y="39320"/>
                  </a:lnTo>
                  <a:lnTo>
                    <a:pt x="45720" y="9449"/>
                  </a:lnTo>
                  <a:close/>
                  <a:moveTo>
                    <a:pt x="396012" y="0"/>
                  </a:moveTo>
                  <a:lnTo>
                    <a:pt x="465506" y="0"/>
                  </a:lnTo>
                  <a:lnTo>
                    <a:pt x="462763" y="17374"/>
                  </a:lnTo>
                  <a:lnTo>
                    <a:pt x="552679" y="17374"/>
                  </a:lnTo>
                  <a:lnTo>
                    <a:pt x="545973" y="63704"/>
                  </a:lnTo>
                  <a:lnTo>
                    <a:pt x="518237" y="63704"/>
                  </a:lnTo>
                  <a:lnTo>
                    <a:pt x="538049" y="101499"/>
                  </a:lnTo>
                  <a:lnTo>
                    <a:pt x="480137" y="101499"/>
                  </a:lnTo>
                  <a:lnTo>
                    <a:pt x="457277" y="57912"/>
                  </a:lnTo>
                  <a:lnTo>
                    <a:pt x="491719" y="57912"/>
                  </a:lnTo>
                  <a:lnTo>
                    <a:pt x="493548" y="46330"/>
                  </a:lnTo>
                  <a:lnTo>
                    <a:pt x="366141" y="46330"/>
                  </a:lnTo>
                  <a:lnTo>
                    <a:pt x="364313" y="57912"/>
                  </a:lnTo>
                  <a:lnTo>
                    <a:pt x="399365" y="57912"/>
                  </a:lnTo>
                  <a:lnTo>
                    <a:pt x="364313" y="101499"/>
                  </a:lnTo>
                  <a:lnTo>
                    <a:pt x="306401" y="101499"/>
                  </a:lnTo>
                  <a:lnTo>
                    <a:pt x="336576" y="63704"/>
                  </a:lnTo>
                  <a:lnTo>
                    <a:pt x="308839" y="63704"/>
                  </a:lnTo>
                  <a:lnTo>
                    <a:pt x="315545" y="17374"/>
                  </a:lnTo>
                  <a:lnTo>
                    <a:pt x="404851" y="17374"/>
                  </a:lnTo>
                  <a:lnTo>
                    <a:pt x="405765" y="11583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4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565045" y="2340643"/>
            <a:ext cx="9033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由           ，得                     ，即             ．            </a:t>
            </a:r>
          </a:p>
        </p:txBody>
      </p:sp>
      <p:graphicFrame>
        <p:nvGraphicFramePr>
          <p:cNvPr id="45" name="对象 4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034416"/>
              </p:ext>
            </p:extLst>
          </p:nvPr>
        </p:nvGraphicFramePr>
        <p:xfrm>
          <a:off x="1929876" y="2276894"/>
          <a:ext cx="133096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384300" imgH="508000" progId="Equation.KSEE3">
                  <p:embed/>
                </p:oleObj>
              </mc:Choice>
              <mc:Fallback>
                <p:oleObj r:id="rId3" imgW="1384300" imgH="508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29876" y="2276894"/>
                        <a:ext cx="133096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对象 4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1666503"/>
              </p:ext>
            </p:extLst>
          </p:nvPr>
        </p:nvGraphicFramePr>
        <p:xfrm>
          <a:off x="3790950" y="2284863"/>
          <a:ext cx="2697807" cy="59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946240" imgH="660240" progId="Equation.DSMT4">
                  <p:embed/>
                </p:oleObj>
              </mc:Choice>
              <mc:Fallback>
                <p:oleObj name="Equation" r:id="rId9" imgW="2946240" imgH="6602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90950" y="2284863"/>
                        <a:ext cx="2697807" cy="597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143214" y="3180655"/>
                <a:ext cx="10162491" cy="23841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33400" algn="just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（1）若对任意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altLang="zh-CN" sz="2000" b="1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𝑹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满足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，则函数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的周期</a:t>
                </a:r>
                <a:r>
                  <a:rPr lang="en-US" altLang="zh-CN" sz="2000" i="1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？</a:t>
                </a:r>
              </a:p>
              <a:p>
                <a:pPr indent="533400" algn="just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（2）若对任意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altLang="zh-CN" sz="2000" b="1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𝑹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满足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d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，则函数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的周期</a:t>
                </a:r>
                <a:r>
                  <a:rPr lang="en-US" altLang="zh-CN" sz="2000" i="1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？</a:t>
                </a:r>
              </a:p>
              <a:p>
                <a:pPr indent="533400" algn="just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（3）若对任意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altLang="zh-CN" sz="2000" b="1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𝑹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满足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，则函数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的周期</a:t>
                </a:r>
                <a:r>
                  <a:rPr lang="en-US" altLang="zh-CN" sz="2000" i="1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？</a:t>
                </a:r>
              </a:p>
              <a:p>
                <a:pPr indent="533400" algn="just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（4）若对任意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altLang="zh-CN" sz="2000" b="1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𝑹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满足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d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20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，则函数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20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的周期</a:t>
                </a:r>
                <a:r>
                  <a:rPr lang="en-US" altLang="zh-CN" sz="2000" i="1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2000" kern="1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？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214" y="3180655"/>
                <a:ext cx="10162491" cy="2384114"/>
              </a:xfrm>
              <a:prstGeom prst="rect">
                <a:avLst/>
              </a:prstGeom>
              <a:blipFill rotWithShape="0">
                <a:blip r:embed="rId12"/>
                <a:stretch>
                  <a:fillRect b="-10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 animBg="1"/>
      <p:bldP spid="7" grpId="2"/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1153209" y="1008448"/>
            <a:ext cx="9909712" cy="993140"/>
          </a:xfrm>
          <a:prstGeom prst="roundRect">
            <a:avLst>
              <a:gd name="adj" fmla="val 8975"/>
            </a:avLst>
          </a:prstGeom>
          <a:solidFill>
            <a:schemeClr val="bg2"/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41" name="矩形 1"/>
          <p:cNvSpPr>
            <a:spLocks noChangeAspect="1"/>
          </p:cNvSpPr>
          <p:nvPr/>
        </p:nvSpPr>
        <p:spPr>
          <a:xfrm>
            <a:off x="2494806" y="1179324"/>
            <a:ext cx="9782454" cy="83099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设定义在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R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上的函数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)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满足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)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，且当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altLang="zh-CN" sz="2000">
                <a:solidFill>
                  <a:srgbClr val="000000"/>
                </a:solidFill>
                <a:latin typeface="NEU-BZ-S92"/>
                <a:sym typeface="+mn-ea"/>
              </a:rPr>
              <a:t>∈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[0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，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2)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时，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  <a:sym typeface="+mn-ea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，</a:t>
            </a:r>
            <a:r>
              <a:rPr lang="zh-CN" altLang="en-US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则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(0)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(1)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+</a:t>
            </a:r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方正书宋_GBK" pitchFamily="65" charset="-122"/>
                <a:sym typeface="+mn-ea"/>
              </a:rPr>
              <a:t>…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(2018)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=___________</a:t>
            </a:r>
            <a:r>
              <a:rPr lang="zh-CN" altLang="en-US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．</a:t>
            </a:r>
            <a:endParaRPr lang="en-US" altLang="zh-CN" sz="2000" i="1">
              <a:solidFill>
                <a:srgbClr val="000000"/>
              </a:solidFill>
              <a:latin typeface="宋体" panose="02010600030101010101" pitchFamily="2" charset="-122"/>
              <a:ea typeface="方正书宋_GBK" pitchFamily="65" charset="-122"/>
              <a:sym typeface="+mn-ea"/>
            </a:endParaRPr>
          </a:p>
        </p:txBody>
      </p:sp>
      <p:sp>
        <p:nvSpPr>
          <p:cNvPr id="16389" name="矩形 1"/>
          <p:cNvSpPr>
            <a:spLocks noChangeAspect="1"/>
          </p:cNvSpPr>
          <p:nvPr/>
        </p:nvSpPr>
        <p:spPr>
          <a:xfrm>
            <a:off x="2373701" y="3155924"/>
            <a:ext cx="6154420" cy="2399665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得函数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的周期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T=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000" i="1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zh-CN" sz="20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又当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∈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[0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i="1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(0)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sz="2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zh-CN" sz="20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(0)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(4)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楷体" panose="02010609060101010101" pitchFamily="49" charset="-122"/>
                <a:ea typeface="方正书宋_GBK" pitchFamily="65" charset="-122"/>
              </a:rPr>
              <a:t>…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018)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        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(3)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(5)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楷体" panose="02010609060101010101" pitchFamily="49" charset="-122"/>
                <a:ea typeface="方正书宋_GBK" pitchFamily="65" charset="-122"/>
              </a:rPr>
              <a:t>…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017)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000" i="1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zh-CN" sz="20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故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(0)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2000">
                <a:solidFill>
                  <a:srgbClr val="000000"/>
                </a:solidFill>
                <a:latin typeface="楷体" panose="02010609060101010101" pitchFamily="49" charset="-122"/>
                <a:ea typeface="方正书宋_GBK" pitchFamily="65" charset="-122"/>
              </a:rPr>
              <a:t>…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+f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(2018)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1009</a:t>
            </a:r>
            <a:r>
              <a:rPr lang="zh-CN" altLang="en-US" sz="2000" i="1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en-US" altLang="zh-CN" sz="2000" i="1">
              <a:solidFill>
                <a:srgbClr val="000000"/>
              </a:solidFill>
              <a:latin typeface="Times New Roman" panose="02020603050405020304" pitchFamily="18" charset="0"/>
              <a:ea typeface="方正书宋_GBK" pitchFamily="65" charset="-122"/>
            </a:endParaRPr>
          </a:p>
        </p:txBody>
      </p:sp>
      <p:sp>
        <p:nvSpPr>
          <p:cNvPr id="5" name="矩形 1"/>
          <p:cNvSpPr>
            <a:spLocks noChangeAspect="1"/>
          </p:cNvSpPr>
          <p:nvPr/>
        </p:nvSpPr>
        <p:spPr>
          <a:xfrm>
            <a:off x="1581825" y="5632470"/>
            <a:ext cx="3888432" cy="56887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200" dirty="0">
                <a:solidFill>
                  <a:srgbClr val="000000"/>
                </a:solidFill>
                <a:latin typeface="NEU-BZ-S92"/>
                <a:ea typeface="Times New Roman" panose="02020603050405020304" pitchFamily="18" charset="0"/>
              </a:rPr>
              <a:t> </a:t>
            </a:r>
            <a:r>
              <a:rPr lang="en-US" altLang="zh-CN" sz="2200" dirty="0">
                <a:solidFill>
                  <a:srgbClr val="000000"/>
                </a:solidFill>
                <a:latin typeface="NEU-BZ-S92"/>
                <a:ea typeface="Times New Roman" panose="02020603050405020304" pitchFamily="18" charset="0"/>
              </a:rPr>
              <a:t>    </a:t>
            </a:r>
            <a:r>
              <a:rPr altLang="zh-CN" sz="20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粗黑宋简体" panose="02000000000000000000" charset="-122"/>
              </a:rPr>
              <a:t>由</a:t>
            </a:r>
            <a:r>
              <a:rPr lang="zh-CN" altLang="zh-CN" sz="20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粗黑宋简体" panose="02000000000000000000" charset="-122"/>
              </a:rPr>
              <a:t>局部到整体</a:t>
            </a:r>
            <a:r>
              <a:rPr altLang="zh-CN" sz="2800" dirty="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660009" y="2120472"/>
            <a:ext cx="1085016" cy="549957"/>
            <a:chOff x="6106917" y="5989203"/>
            <a:chExt cx="1085016" cy="549957"/>
          </a:xfrm>
        </p:grpSpPr>
        <p:sp>
          <p:nvSpPr>
            <p:cNvPr id="30" name="dreaming-in-cloud_56857"/>
            <p:cNvSpPr/>
            <p:nvPr/>
          </p:nvSpPr>
          <p:spPr>
            <a:xfrm>
              <a:off x="6106917" y="5989203"/>
              <a:ext cx="535183" cy="549957"/>
            </a:xfrm>
            <a:custGeom>
              <a:avLst/>
              <a:gdLst>
                <a:gd name="connsiteX0" fmla="*/ 546600 w 590492"/>
                <a:gd name="connsiteY0" fmla="*/ 519079 h 606793"/>
                <a:gd name="connsiteX1" fmla="*/ 590492 w 590492"/>
                <a:gd name="connsiteY1" fmla="*/ 562936 h 606793"/>
                <a:gd name="connsiteX2" fmla="*/ 546600 w 590492"/>
                <a:gd name="connsiteY2" fmla="*/ 606793 h 606793"/>
                <a:gd name="connsiteX3" fmla="*/ 502708 w 590492"/>
                <a:gd name="connsiteY3" fmla="*/ 562936 h 606793"/>
                <a:gd name="connsiteX4" fmla="*/ 546600 w 590492"/>
                <a:gd name="connsiteY4" fmla="*/ 519079 h 606793"/>
                <a:gd name="connsiteX5" fmla="*/ 413937 w 590492"/>
                <a:gd name="connsiteY5" fmla="*/ 425509 h 606793"/>
                <a:gd name="connsiteX6" fmla="*/ 474271 w 590492"/>
                <a:gd name="connsiteY6" fmla="*/ 485737 h 606793"/>
                <a:gd name="connsiteX7" fmla="*/ 413937 w 590492"/>
                <a:gd name="connsiteY7" fmla="*/ 545965 h 606793"/>
                <a:gd name="connsiteX8" fmla="*/ 353603 w 590492"/>
                <a:gd name="connsiteY8" fmla="*/ 485737 h 606793"/>
                <a:gd name="connsiteX9" fmla="*/ 413937 w 590492"/>
                <a:gd name="connsiteY9" fmla="*/ 425509 h 606793"/>
                <a:gd name="connsiteX10" fmla="*/ 320823 w 590492"/>
                <a:gd name="connsiteY10" fmla="*/ 0 h 606793"/>
                <a:gd name="connsiteX11" fmla="*/ 492211 w 590492"/>
                <a:gd name="connsiteY11" fmla="*/ 151292 h 606793"/>
                <a:gd name="connsiteX12" fmla="*/ 502176 w 590492"/>
                <a:gd name="connsiteY12" fmla="*/ 162023 h 606793"/>
                <a:gd name="connsiteX13" fmla="*/ 575884 w 590492"/>
                <a:gd name="connsiteY13" fmla="*/ 252459 h 606793"/>
                <a:gd name="connsiteX14" fmla="*/ 499054 w 590492"/>
                <a:gd name="connsiteY14" fmla="*/ 343445 h 606793"/>
                <a:gd name="connsiteX15" fmla="*/ 489364 w 590492"/>
                <a:gd name="connsiteY15" fmla="*/ 351883 h 606793"/>
                <a:gd name="connsiteX16" fmla="*/ 431316 w 590492"/>
                <a:gd name="connsiteY16" fmla="*/ 394350 h 606793"/>
                <a:gd name="connsiteX17" fmla="*/ 397608 w 590492"/>
                <a:gd name="connsiteY17" fmla="*/ 384169 h 606793"/>
                <a:gd name="connsiteX18" fmla="*/ 381305 w 590492"/>
                <a:gd name="connsiteY18" fmla="*/ 385957 h 606793"/>
                <a:gd name="connsiteX19" fmla="*/ 290881 w 590492"/>
                <a:gd name="connsiteY19" fmla="*/ 425580 h 606793"/>
                <a:gd name="connsiteX20" fmla="*/ 184246 w 590492"/>
                <a:gd name="connsiteY20" fmla="*/ 363990 h 606793"/>
                <a:gd name="connsiteX21" fmla="*/ 166979 w 590492"/>
                <a:gd name="connsiteY21" fmla="*/ 359542 h 606793"/>
                <a:gd name="connsiteX22" fmla="*/ 125556 w 590492"/>
                <a:gd name="connsiteY22" fmla="*/ 370732 h 606793"/>
                <a:gd name="connsiteX23" fmla="*/ 51067 w 590492"/>
                <a:gd name="connsiteY23" fmla="*/ 323404 h 606793"/>
                <a:gd name="connsiteX24" fmla="*/ 0 w 590492"/>
                <a:gd name="connsiteY24" fmla="*/ 225631 h 606793"/>
                <a:gd name="connsiteX25" fmla="*/ 118391 w 590492"/>
                <a:gd name="connsiteY25" fmla="*/ 106395 h 606793"/>
                <a:gd name="connsiteX26" fmla="*/ 148334 w 590492"/>
                <a:gd name="connsiteY26" fmla="*/ 109926 h 606793"/>
                <a:gd name="connsiteX27" fmla="*/ 162754 w 590492"/>
                <a:gd name="connsiteY27" fmla="*/ 102864 h 606793"/>
                <a:gd name="connsiteX28" fmla="*/ 320823 w 590492"/>
                <a:gd name="connsiteY28" fmla="*/ 0 h 606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90492" h="606793">
                  <a:moveTo>
                    <a:pt x="546600" y="519079"/>
                  </a:moveTo>
                  <a:cubicBezTo>
                    <a:pt x="570841" y="519079"/>
                    <a:pt x="590492" y="538714"/>
                    <a:pt x="590492" y="562936"/>
                  </a:cubicBezTo>
                  <a:cubicBezTo>
                    <a:pt x="590492" y="587158"/>
                    <a:pt x="570841" y="606793"/>
                    <a:pt x="546600" y="606793"/>
                  </a:cubicBezTo>
                  <a:cubicBezTo>
                    <a:pt x="522359" y="606793"/>
                    <a:pt x="502708" y="587158"/>
                    <a:pt x="502708" y="562936"/>
                  </a:cubicBezTo>
                  <a:cubicBezTo>
                    <a:pt x="502708" y="538714"/>
                    <a:pt x="522359" y="519079"/>
                    <a:pt x="546600" y="519079"/>
                  </a:cubicBezTo>
                  <a:close/>
                  <a:moveTo>
                    <a:pt x="413937" y="425509"/>
                  </a:moveTo>
                  <a:cubicBezTo>
                    <a:pt x="447259" y="425509"/>
                    <a:pt x="474271" y="452474"/>
                    <a:pt x="474271" y="485737"/>
                  </a:cubicBezTo>
                  <a:cubicBezTo>
                    <a:pt x="474271" y="519000"/>
                    <a:pt x="447259" y="545965"/>
                    <a:pt x="413937" y="545965"/>
                  </a:cubicBezTo>
                  <a:cubicBezTo>
                    <a:pt x="380615" y="545965"/>
                    <a:pt x="353603" y="519000"/>
                    <a:pt x="353603" y="485737"/>
                  </a:cubicBezTo>
                  <a:cubicBezTo>
                    <a:pt x="353603" y="452474"/>
                    <a:pt x="380615" y="425509"/>
                    <a:pt x="413937" y="425509"/>
                  </a:cubicBezTo>
                  <a:close/>
                  <a:moveTo>
                    <a:pt x="320823" y="0"/>
                  </a:moveTo>
                  <a:cubicBezTo>
                    <a:pt x="409043" y="0"/>
                    <a:pt x="481786" y="66039"/>
                    <a:pt x="492211" y="151292"/>
                  </a:cubicBezTo>
                  <a:cubicBezTo>
                    <a:pt x="492808" y="156658"/>
                    <a:pt x="496849" y="160923"/>
                    <a:pt x="502176" y="162023"/>
                  </a:cubicBezTo>
                  <a:cubicBezTo>
                    <a:pt x="544242" y="170737"/>
                    <a:pt x="575884" y="207883"/>
                    <a:pt x="575884" y="252459"/>
                  </a:cubicBezTo>
                  <a:cubicBezTo>
                    <a:pt x="575884" y="298136"/>
                    <a:pt x="542727" y="336062"/>
                    <a:pt x="499054" y="343445"/>
                  </a:cubicBezTo>
                  <a:cubicBezTo>
                    <a:pt x="494507" y="344271"/>
                    <a:pt x="490787" y="347481"/>
                    <a:pt x="489364" y="351883"/>
                  </a:cubicBezTo>
                  <a:cubicBezTo>
                    <a:pt x="481602" y="376464"/>
                    <a:pt x="458503" y="394350"/>
                    <a:pt x="431316" y="394350"/>
                  </a:cubicBezTo>
                  <a:cubicBezTo>
                    <a:pt x="418825" y="394350"/>
                    <a:pt x="407252" y="390589"/>
                    <a:pt x="397608" y="384169"/>
                  </a:cubicBezTo>
                  <a:cubicBezTo>
                    <a:pt x="392373" y="380775"/>
                    <a:pt x="385530" y="381417"/>
                    <a:pt x="381305" y="385957"/>
                  </a:cubicBezTo>
                  <a:cubicBezTo>
                    <a:pt x="358848" y="410355"/>
                    <a:pt x="326610" y="425580"/>
                    <a:pt x="290881" y="425580"/>
                  </a:cubicBezTo>
                  <a:cubicBezTo>
                    <a:pt x="245325" y="425580"/>
                    <a:pt x="205509" y="400816"/>
                    <a:pt x="184246" y="363990"/>
                  </a:cubicBezTo>
                  <a:cubicBezTo>
                    <a:pt x="180756" y="357937"/>
                    <a:pt x="172995" y="356011"/>
                    <a:pt x="166979" y="359542"/>
                  </a:cubicBezTo>
                  <a:cubicBezTo>
                    <a:pt x="154809" y="366650"/>
                    <a:pt x="140664" y="370732"/>
                    <a:pt x="125556" y="370732"/>
                  </a:cubicBezTo>
                  <a:cubicBezTo>
                    <a:pt x="92582" y="370732"/>
                    <a:pt x="64201" y="351333"/>
                    <a:pt x="51067" y="323404"/>
                  </a:cubicBezTo>
                  <a:cubicBezTo>
                    <a:pt x="20206" y="301896"/>
                    <a:pt x="0" y="266125"/>
                    <a:pt x="0" y="225631"/>
                  </a:cubicBezTo>
                  <a:cubicBezTo>
                    <a:pt x="0" y="159960"/>
                    <a:pt x="52629" y="106946"/>
                    <a:pt x="118391" y="106395"/>
                  </a:cubicBezTo>
                  <a:cubicBezTo>
                    <a:pt x="128724" y="106349"/>
                    <a:pt x="138782" y="107542"/>
                    <a:pt x="148334" y="109926"/>
                  </a:cubicBezTo>
                  <a:cubicBezTo>
                    <a:pt x="154212" y="111394"/>
                    <a:pt x="160320" y="108367"/>
                    <a:pt x="162754" y="102864"/>
                  </a:cubicBezTo>
                  <a:cubicBezTo>
                    <a:pt x="189573" y="42237"/>
                    <a:pt x="250285" y="0"/>
                    <a:pt x="320823" y="0"/>
                  </a:cubicBez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529207" y="6178338"/>
              <a:ext cx="662726" cy="263011"/>
            </a:xfrm>
            <a:custGeom>
              <a:avLst/>
              <a:gdLst/>
              <a:ahLst/>
              <a:cxnLst/>
              <a:rect l="l" t="t" r="r" b="b"/>
              <a:pathLst>
                <a:path w="743064" h="294894">
                  <a:moveTo>
                    <a:pt x="39319" y="128197"/>
                  </a:moveTo>
                  <a:lnTo>
                    <a:pt x="319468" y="128197"/>
                  </a:lnTo>
                  <a:lnTo>
                    <a:pt x="299808" y="267862"/>
                  </a:lnTo>
                  <a:cubicBezTo>
                    <a:pt x="298716" y="275508"/>
                    <a:pt x="295098" y="281925"/>
                    <a:pt x="288955" y="287112"/>
                  </a:cubicBezTo>
                  <a:cubicBezTo>
                    <a:pt x="282811" y="292300"/>
                    <a:pt x="275780" y="294894"/>
                    <a:pt x="267862" y="294894"/>
                  </a:cubicBezTo>
                  <a:lnTo>
                    <a:pt x="186766" y="294894"/>
                  </a:lnTo>
                  <a:lnTo>
                    <a:pt x="223627" y="256804"/>
                  </a:lnTo>
                  <a:lnTo>
                    <a:pt x="235915" y="167517"/>
                  </a:lnTo>
                  <a:lnTo>
                    <a:pt x="149904" y="167517"/>
                  </a:lnTo>
                  <a:lnTo>
                    <a:pt x="77819" y="294894"/>
                  </a:lnTo>
                  <a:lnTo>
                    <a:pt x="0" y="294894"/>
                  </a:lnTo>
                  <a:lnTo>
                    <a:pt x="72085" y="167517"/>
                  </a:lnTo>
                  <a:lnTo>
                    <a:pt x="33585" y="167517"/>
                  </a:lnTo>
                  <a:close/>
                  <a:moveTo>
                    <a:pt x="505101" y="96251"/>
                  </a:moveTo>
                  <a:lnTo>
                    <a:pt x="530904" y="96251"/>
                  </a:lnTo>
                  <a:lnTo>
                    <a:pt x="514930" y="256804"/>
                  </a:lnTo>
                  <a:lnTo>
                    <a:pt x="489127" y="256804"/>
                  </a:lnTo>
                  <a:close/>
                  <a:moveTo>
                    <a:pt x="403936" y="96251"/>
                  </a:moveTo>
                  <a:lnTo>
                    <a:pt x="429739" y="96251"/>
                  </a:lnTo>
                  <a:lnTo>
                    <a:pt x="396973" y="280150"/>
                  </a:lnTo>
                  <a:lnTo>
                    <a:pt x="371170" y="280150"/>
                  </a:lnTo>
                  <a:close/>
                  <a:moveTo>
                    <a:pt x="437930" y="820"/>
                  </a:moveTo>
                  <a:lnTo>
                    <a:pt x="512063" y="820"/>
                  </a:lnTo>
                  <a:lnTo>
                    <a:pt x="505510" y="47921"/>
                  </a:lnTo>
                  <a:lnTo>
                    <a:pt x="544829" y="47921"/>
                  </a:lnTo>
                  <a:lnTo>
                    <a:pt x="539505" y="86830"/>
                  </a:lnTo>
                  <a:lnTo>
                    <a:pt x="499776" y="86830"/>
                  </a:lnTo>
                  <a:lnTo>
                    <a:pt x="470696" y="294894"/>
                  </a:lnTo>
                  <a:lnTo>
                    <a:pt x="407212" y="294894"/>
                  </a:lnTo>
                  <a:lnTo>
                    <a:pt x="436292" y="86830"/>
                  </a:lnTo>
                  <a:lnTo>
                    <a:pt x="396973" y="86830"/>
                  </a:lnTo>
                  <a:lnTo>
                    <a:pt x="402297" y="47921"/>
                  </a:lnTo>
                  <a:lnTo>
                    <a:pt x="442026" y="47921"/>
                  </a:lnTo>
                  <a:lnTo>
                    <a:pt x="446941" y="12697"/>
                  </a:lnTo>
                  <a:close/>
                  <a:moveTo>
                    <a:pt x="743064" y="0"/>
                  </a:moveTo>
                  <a:lnTo>
                    <a:pt x="737330" y="40958"/>
                  </a:lnTo>
                  <a:lnTo>
                    <a:pt x="629611" y="52836"/>
                  </a:lnTo>
                  <a:lnTo>
                    <a:pt x="620191" y="104442"/>
                  </a:lnTo>
                  <a:lnTo>
                    <a:pt x="735691" y="104442"/>
                  </a:lnTo>
                  <a:lnTo>
                    <a:pt x="729957" y="143352"/>
                  </a:lnTo>
                  <a:lnTo>
                    <a:pt x="706202" y="143352"/>
                  </a:lnTo>
                  <a:lnTo>
                    <a:pt x="684904" y="294485"/>
                  </a:lnTo>
                  <a:lnTo>
                    <a:pt x="620601" y="294485"/>
                  </a:lnTo>
                  <a:lnTo>
                    <a:pt x="641899" y="143352"/>
                  </a:lnTo>
                  <a:lnTo>
                    <a:pt x="613228" y="143352"/>
                  </a:lnTo>
                  <a:lnTo>
                    <a:pt x="586606" y="294485"/>
                  </a:lnTo>
                  <a:lnTo>
                    <a:pt x="514521" y="294485"/>
                  </a:lnTo>
                  <a:lnTo>
                    <a:pt x="563260" y="23346"/>
                  </a:lnTo>
                  <a:close/>
                  <a:moveTo>
                    <a:pt x="212978" y="0"/>
                  </a:moveTo>
                  <a:lnTo>
                    <a:pt x="290798" y="0"/>
                  </a:lnTo>
                  <a:lnTo>
                    <a:pt x="352234" y="116729"/>
                  </a:lnTo>
                  <a:lnTo>
                    <a:pt x="274415" y="116729"/>
                  </a:lnTo>
                  <a:close/>
                  <a:moveTo>
                    <a:pt x="88468" y="0"/>
                  </a:moveTo>
                  <a:lnTo>
                    <a:pt x="181851" y="0"/>
                  </a:lnTo>
                  <a:lnTo>
                    <a:pt x="87649" y="116729"/>
                  </a:lnTo>
                  <a:lnTo>
                    <a:pt x="9829" y="116729"/>
                  </a:lnTo>
                  <a:lnTo>
                    <a:pt x="96250" y="942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</a:endParaRPr>
            </a:p>
          </p:txBody>
        </p:sp>
      </p:grpSp>
      <p:sp>
        <p:nvSpPr>
          <p:cNvPr id="4" name="矩形 3"/>
          <p:cNvSpPr>
            <a:spLocks noChangeAspect="1"/>
          </p:cNvSpPr>
          <p:nvPr/>
        </p:nvSpPr>
        <p:spPr>
          <a:xfrm>
            <a:off x="3014657" y="2217226"/>
            <a:ext cx="5596255" cy="460375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如何由</a:t>
            </a:r>
            <a:r>
              <a:rPr lang="en-US" altLang="zh-CN" sz="2000" i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∈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[0</a:t>
            </a:r>
            <a:r>
              <a:rPr lang="zh-CN" altLang="en-US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2)</a:t>
            </a:r>
            <a:r>
              <a:rPr lang="zh-CN" altLang="zh-CN"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扩充到整个定义域的函数值</a:t>
            </a:r>
            <a:r>
              <a:rPr sz="2000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？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 </a:t>
            </a:r>
            <a:endParaRPr lang="zh-CN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153209" y="2809216"/>
            <a:ext cx="9909712" cy="2842894"/>
            <a:chOff x="2167025" y="3394739"/>
            <a:chExt cx="10828281" cy="1902729"/>
          </a:xfrm>
        </p:grpSpPr>
        <p:sp>
          <p:nvSpPr>
            <p:cNvPr id="21" name="圆角矩形 20"/>
            <p:cNvSpPr/>
            <p:nvPr/>
          </p:nvSpPr>
          <p:spPr>
            <a:xfrm>
              <a:off x="2167025" y="3562189"/>
              <a:ext cx="10828281" cy="1735279"/>
            </a:xfrm>
            <a:prstGeom prst="roundRect">
              <a:avLst>
                <a:gd name="adj" fmla="val 10402"/>
              </a:avLst>
            </a:prstGeom>
            <a:noFill/>
            <a:ln w="19050" cmpd="sng">
              <a:solidFill>
                <a:schemeClr val="accent4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2266632" y="3394739"/>
              <a:ext cx="970938" cy="305612"/>
              <a:chOff x="3962620" y="3171910"/>
              <a:chExt cx="1142525" cy="359622"/>
            </a:xfrm>
          </p:grpSpPr>
          <p:sp>
            <p:nvSpPr>
              <p:cNvPr id="7" name="流程图: 手动输入 7"/>
              <p:cNvSpPr/>
              <p:nvPr/>
            </p:nvSpPr>
            <p:spPr>
              <a:xfrm>
                <a:off x="3962620" y="3171910"/>
                <a:ext cx="1142525" cy="359622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-1" fmla="*/ 0 w 10000"/>
                  <a:gd name="connsiteY0-2" fmla="*/ 4398 h 10000"/>
                  <a:gd name="connsiteX1-3" fmla="*/ 10000 w 10000"/>
                  <a:gd name="connsiteY1-4" fmla="*/ 0 h 10000"/>
                  <a:gd name="connsiteX2-5" fmla="*/ 10000 w 10000"/>
                  <a:gd name="connsiteY2-6" fmla="*/ 10000 h 10000"/>
                  <a:gd name="connsiteX3-7" fmla="*/ 0 w 10000"/>
                  <a:gd name="connsiteY3-8" fmla="*/ 10000 h 10000"/>
                  <a:gd name="connsiteX4-9" fmla="*/ 0 w 10000"/>
                  <a:gd name="connsiteY4-10" fmla="*/ 4398 h 10000"/>
                  <a:gd name="connsiteX0-11" fmla="*/ 0 w 10414"/>
                  <a:gd name="connsiteY0-12" fmla="*/ 4679 h 10281"/>
                  <a:gd name="connsiteX1-13" fmla="*/ 10414 w 10414"/>
                  <a:gd name="connsiteY1-14" fmla="*/ 0 h 10281"/>
                  <a:gd name="connsiteX2-15" fmla="*/ 10000 w 10414"/>
                  <a:gd name="connsiteY2-16" fmla="*/ 10281 h 10281"/>
                  <a:gd name="connsiteX3-17" fmla="*/ 0 w 10414"/>
                  <a:gd name="connsiteY3-18" fmla="*/ 10281 h 10281"/>
                  <a:gd name="connsiteX4-19" fmla="*/ 0 w 10414"/>
                  <a:gd name="connsiteY4-20" fmla="*/ 4679 h 10281"/>
                  <a:gd name="connsiteX0-21" fmla="*/ 259 w 10414"/>
                  <a:gd name="connsiteY0-22" fmla="*/ 4679 h 10281"/>
                  <a:gd name="connsiteX1-23" fmla="*/ 10414 w 10414"/>
                  <a:gd name="connsiteY1-24" fmla="*/ 0 h 10281"/>
                  <a:gd name="connsiteX2-25" fmla="*/ 10000 w 10414"/>
                  <a:gd name="connsiteY2-26" fmla="*/ 10281 h 10281"/>
                  <a:gd name="connsiteX3-27" fmla="*/ 0 w 10414"/>
                  <a:gd name="connsiteY3-28" fmla="*/ 10281 h 10281"/>
                  <a:gd name="connsiteX4-29" fmla="*/ 259 w 10414"/>
                  <a:gd name="connsiteY4-30" fmla="*/ 4679 h 10281"/>
                  <a:gd name="connsiteX0-31" fmla="*/ 259 w 10621"/>
                  <a:gd name="connsiteY0-32" fmla="*/ 4679 h 10281"/>
                  <a:gd name="connsiteX1-33" fmla="*/ 10621 w 10621"/>
                  <a:gd name="connsiteY1-34" fmla="*/ 0 h 10281"/>
                  <a:gd name="connsiteX2-35" fmla="*/ 10000 w 10621"/>
                  <a:gd name="connsiteY2-36" fmla="*/ 10281 h 10281"/>
                  <a:gd name="connsiteX3-37" fmla="*/ 0 w 10621"/>
                  <a:gd name="connsiteY3-38" fmla="*/ 10281 h 10281"/>
                  <a:gd name="connsiteX4-39" fmla="*/ 259 w 10621"/>
                  <a:gd name="connsiteY4-40" fmla="*/ 4679 h 10281"/>
                  <a:gd name="connsiteX0-41" fmla="*/ 414 w 10621"/>
                  <a:gd name="connsiteY0-42" fmla="*/ 4679 h 10281"/>
                  <a:gd name="connsiteX1-43" fmla="*/ 10621 w 10621"/>
                  <a:gd name="connsiteY1-44" fmla="*/ 0 h 10281"/>
                  <a:gd name="connsiteX2-45" fmla="*/ 10000 w 10621"/>
                  <a:gd name="connsiteY2-46" fmla="*/ 10281 h 10281"/>
                  <a:gd name="connsiteX3-47" fmla="*/ 0 w 10621"/>
                  <a:gd name="connsiteY3-48" fmla="*/ 10281 h 10281"/>
                  <a:gd name="connsiteX4-49" fmla="*/ 414 w 10621"/>
                  <a:gd name="connsiteY4-50" fmla="*/ 4679 h 10281"/>
                  <a:gd name="connsiteX0-51" fmla="*/ 310 w 10621"/>
                  <a:gd name="connsiteY0-52" fmla="*/ 4679 h 10281"/>
                  <a:gd name="connsiteX1-53" fmla="*/ 10621 w 10621"/>
                  <a:gd name="connsiteY1-54" fmla="*/ 0 h 10281"/>
                  <a:gd name="connsiteX2-55" fmla="*/ 10000 w 10621"/>
                  <a:gd name="connsiteY2-56" fmla="*/ 10281 h 10281"/>
                  <a:gd name="connsiteX3-57" fmla="*/ 0 w 10621"/>
                  <a:gd name="connsiteY3-58" fmla="*/ 10281 h 10281"/>
                  <a:gd name="connsiteX4-59" fmla="*/ 310 w 10621"/>
                  <a:gd name="connsiteY4-60" fmla="*/ 4679 h 1028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621" h="10281">
                    <a:moveTo>
                      <a:pt x="310" y="4679"/>
                    </a:moveTo>
                    <a:lnTo>
                      <a:pt x="10621" y="0"/>
                    </a:lnTo>
                    <a:lnTo>
                      <a:pt x="10000" y="10281"/>
                    </a:lnTo>
                    <a:lnTo>
                      <a:pt x="0" y="10281"/>
                    </a:lnTo>
                    <a:cubicBezTo>
                      <a:pt x="86" y="8414"/>
                      <a:pt x="224" y="6546"/>
                      <a:pt x="310" y="4679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4127012" y="3227422"/>
                <a:ext cx="820466" cy="241553"/>
              </a:xfrm>
              <a:custGeom>
                <a:avLst/>
                <a:gdLst/>
                <a:ahLst/>
                <a:cxnLst/>
                <a:rect l="l" t="t" r="r" b="b"/>
                <a:pathLst>
                  <a:path w="829666" h="328270">
                    <a:moveTo>
                      <a:pt x="113386" y="244145"/>
                    </a:moveTo>
                    <a:lnTo>
                      <a:pt x="107900" y="284836"/>
                    </a:lnTo>
                    <a:lnTo>
                      <a:pt x="246888" y="284836"/>
                    </a:lnTo>
                    <a:lnTo>
                      <a:pt x="252375" y="244145"/>
                    </a:lnTo>
                    <a:close/>
                    <a:moveTo>
                      <a:pt x="23318" y="208483"/>
                    </a:moveTo>
                    <a:lnTo>
                      <a:pt x="351587" y="208483"/>
                    </a:lnTo>
                    <a:lnTo>
                      <a:pt x="336042" y="320497"/>
                    </a:lnTo>
                    <a:lnTo>
                      <a:pt x="7773" y="320497"/>
                    </a:lnTo>
                    <a:close/>
                    <a:moveTo>
                      <a:pt x="579120" y="193396"/>
                    </a:moveTo>
                    <a:lnTo>
                      <a:pt x="665988" y="193396"/>
                    </a:lnTo>
                    <a:lnTo>
                      <a:pt x="663702" y="209398"/>
                    </a:lnTo>
                    <a:lnTo>
                      <a:pt x="802691" y="209398"/>
                    </a:lnTo>
                    <a:lnTo>
                      <a:pt x="798119" y="241859"/>
                    </a:lnTo>
                    <a:lnTo>
                      <a:pt x="723596" y="241859"/>
                    </a:lnTo>
                    <a:lnTo>
                      <a:pt x="795376" y="323698"/>
                    </a:lnTo>
                    <a:lnTo>
                      <a:pt x="708965" y="323698"/>
                    </a:lnTo>
                    <a:lnTo>
                      <a:pt x="656844" y="256946"/>
                    </a:lnTo>
                    <a:lnTo>
                      <a:pt x="646786" y="328270"/>
                    </a:lnTo>
                    <a:lnTo>
                      <a:pt x="559918" y="328270"/>
                    </a:lnTo>
                    <a:lnTo>
                      <a:pt x="569976" y="257404"/>
                    </a:lnTo>
                    <a:lnTo>
                      <a:pt x="500025" y="323698"/>
                    </a:lnTo>
                    <a:lnTo>
                      <a:pt x="413157" y="323698"/>
                    </a:lnTo>
                    <a:lnTo>
                      <a:pt x="510998" y="241859"/>
                    </a:lnTo>
                    <a:lnTo>
                      <a:pt x="433274" y="241859"/>
                    </a:lnTo>
                    <a:lnTo>
                      <a:pt x="437846" y="209398"/>
                    </a:lnTo>
                    <a:lnTo>
                      <a:pt x="576834" y="209398"/>
                    </a:lnTo>
                    <a:close/>
                    <a:moveTo>
                      <a:pt x="137160" y="138074"/>
                    </a:moveTo>
                    <a:lnTo>
                      <a:pt x="117501" y="160020"/>
                    </a:lnTo>
                    <a:lnTo>
                      <a:pt x="267005" y="160020"/>
                    </a:lnTo>
                    <a:lnTo>
                      <a:pt x="250546" y="138074"/>
                    </a:lnTo>
                    <a:close/>
                    <a:moveTo>
                      <a:pt x="564033" y="113386"/>
                    </a:moveTo>
                    <a:lnTo>
                      <a:pt x="564033" y="114757"/>
                    </a:lnTo>
                    <a:lnTo>
                      <a:pt x="630327" y="135788"/>
                    </a:lnTo>
                    <a:lnTo>
                      <a:pt x="703022" y="114757"/>
                    </a:lnTo>
                    <a:lnTo>
                      <a:pt x="703022" y="113386"/>
                    </a:lnTo>
                    <a:close/>
                    <a:moveTo>
                      <a:pt x="78182" y="95098"/>
                    </a:moveTo>
                    <a:lnTo>
                      <a:pt x="300381" y="95098"/>
                    </a:lnTo>
                    <a:lnTo>
                      <a:pt x="379934" y="193853"/>
                    </a:lnTo>
                    <a:lnTo>
                      <a:pt x="293066" y="193853"/>
                    </a:lnTo>
                    <a:lnTo>
                      <a:pt x="277978" y="174650"/>
                    </a:lnTo>
                    <a:lnTo>
                      <a:pt x="274778" y="198882"/>
                    </a:lnTo>
                    <a:lnTo>
                      <a:pt x="102870" y="198882"/>
                    </a:lnTo>
                    <a:lnTo>
                      <a:pt x="106528" y="171907"/>
                    </a:lnTo>
                    <a:lnTo>
                      <a:pt x="86868" y="193853"/>
                    </a:lnTo>
                    <a:lnTo>
                      <a:pt x="0" y="193853"/>
                    </a:lnTo>
                    <a:lnTo>
                      <a:pt x="89154" y="106985"/>
                    </a:lnTo>
                    <a:close/>
                    <a:moveTo>
                      <a:pt x="492710" y="65380"/>
                    </a:moveTo>
                    <a:lnTo>
                      <a:pt x="570891" y="65380"/>
                    </a:lnTo>
                    <a:lnTo>
                      <a:pt x="569062" y="76810"/>
                    </a:lnTo>
                    <a:lnTo>
                      <a:pt x="708051" y="76810"/>
                    </a:lnTo>
                    <a:lnTo>
                      <a:pt x="709880" y="65380"/>
                    </a:lnTo>
                    <a:lnTo>
                      <a:pt x="788061" y="65380"/>
                    </a:lnTo>
                    <a:lnTo>
                      <a:pt x="786232" y="76810"/>
                    </a:lnTo>
                    <a:lnTo>
                      <a:pt x="821436" y="76810"/>
                    </a:lnTo>
                    <a:lnTo>
                      <a:pt x="816407" y="113386"/>
                    </a:lnTo>
                    <a:lnTo>
                      <a:pt x="781660" y="113386"/>
                    </a:lnTo>
                    <a:lnTo>
                      <a:pt x="778917" y="133045"/>
                    </a:lnTo>
                    <a:lnTo>
                      <a:pt x="697078" y="156820"/>
                    </a:lnTo>
                    <a:lnTo>
                      <a:pt x="813664" y="193396"/>
                    </a:lnTo>
                    <a:lnTo>
                      <a:pt x="674675" y="193396"/>
                    </a:lnTo>
                    <a:lnTo>
                      <a:pt x="624840" y="177851"/>
                    </a:lnTo>
                    <a:lnTo>
                      <a:pt x="570434" y="193396"/>
                    </a:lnTo>
                    <a:lnTo>
                      <a:pt x="431445" y="193396"/>
                    </a:lnTo>
                    <a:lnTo>
                      <a:pt x="558089" y="156820"/>
                    </a:lnTo>
                    <a:lnTo>
                      <a:pt x="483566" y="133045"/>
                    </a:lnTo>
                    <a:lnTo>
                      <a:pt x="486309" y="113386"/>
                    </a:lnTo>
                    <a:lnTo>
                      <a:pt x="451562" y="113386"/>
                    </a:lnTo>
                    <a:lnTo>
                      <a:pt x="456591" y="76810"/>
                    </a:lnTo>
                    <a:lnTo>
                      <a:pt x="490881" y="76810"/>
                    </a:lnTo>
                    <a:close/>
                    <a:moveTo>
                      <a:pt x="225400" y="914"/>
                    </a:moveTo>
                    <a:lnTo>
                      <a:pt x="320955" y="914"/>
                    </a:lnTo>
                    <a:lnTo>
                      <a:pt x="310439" y="20117"/>
                    </a:lnTo>
                    <a:lnTo>
                      <a:pt x="405080" y="20117"/>
                    </a:lnTo>
                    <a:lnTo>
                      <a:pt x="400050" y="58064"/>
                    </a:lnTo>
                    <a:lnTo>
                      <a:pt x="355702" y="58064"/>
                    </a:lnTo>
                    <a:lnTo>
                      <a:pt x="369875" y="86868"/>
                    </a:lnTo>
                    <a:lnTo>
                      <a:pt x="300381" y="86868"/>
                    </a:lnTo>
                    <a:lnTo>
                      <a:pt x="287579" y="61265"/>
                    </a:lnTo>
                    <a:lnTo>
                      <a:pt x="274320" y="85954"/>
                    </a:lnTo>
                    <a:lnTo>
                      <a:pt x="196139" y="85954"/>
                    </a:lnTo>
                    <a:lnTo>
                      <a:pt x="235458" y="14630"/>
                    </a:lnTo>
                    <a:close/>
                    <a:moveTo>
                      <a:pt x="42977" y="914"/>
                    </a:moveTo>
                    <a:lnTo>
                      <a:pt x="138532" y="914"/>
                    </a:lnTo>
                    <a:lnTo>
                      <a:pt x="128474" y="19202"/>
                    </a:lnTo>
                    <a:lnTo>
                      <a:pt x="213970" y="19202"/>
                    </a:lnTo>
                    <a:lnTo>
                      <a:pt x="208941" y="57150"/>
                    </a:lnTo>
                    <a:lnTo>
                      <a:pt x="173279" y="57150"/>
                    </a:lnTo>
                    <a:lnTo>
                      <a:pt x="187452" y="85954"/>
                    </a:lnTo>
                    <a:lnTo>
                      <a:pt x="117958" y="85954"/>
                    </a:lnTo>
                    <a:lnTo>
                      <a:pt x="105614" y="60808"/>
                    </a:lnTo>
                    <a:lnTo>
                      <a:pt x="91898" y="85954"/>
                    </a:lnTo>
                    <a:lnTo>
                      <a:pt x="13716" y="85954"/>
                    </a:lnTo>
                    <a:lnTo>
                      <a:pt x="53036" y="14630"/>
                    </a:lnTo>
                    <a:close/>
                    <a:moveTo>
                      <a:pt x="589636" y="0"/>
                    </a:moveTo>
                    <a:lnTo>
                      <a:pt x="693420" y="0"/>
                    </a:lnTo>
                    <a:lnTo>
                      <a:pt x="690677" y="19202"/>
                    </a:lnTo>
                    <a:lnTo>
                      <a:pt x="829666" y="19202"/>
                    </a:lnTo>
                    <a:lnTo>
                      <a:pt x="823722" y="61265"/>
                    </a:lnTo>
                    <a:lnTo>
                      <a:pt x="729082" y="61265"/>
                    </a:lnTo>
                    <a:lnTo>
                      <a:pt x="731368" y="45263"/>
                    </a:lnTo>
                    <a:lnTo>
                      <a:pt x="557632" y="45263"/>
                    </a:lnTo>
                    <a:lnTo>
                      <a:pt x="555346" y="61265"/>
                    </a:lnTo>
                    <a:lnTo>
                      <a:pt x="459791" y="61265"/>
                    </a:lnTo>
                    <a:lnTo>
                      <a:pt x="465735" y="19202"/>
                    </a:lnTo>
                    <a:lnTo>
                      <a:pt x="603352" y="19202"/>
                    </a:lnTo>
                    <a:lnTo>
                      <a:pt x="604724" y="1005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/>
                  </a:gs>
                  <a:gs pos="96891">
                    <a:srgbClr val="00B050"/>
                  </a:gs>
                  <a:gs pos="40000">
                    <a:srgbClr val="75DD77"/>
                  </a:gs>
                  <a:gs pos="27000">
                    <a:srgbClr val="33E559">
                      <a:alpha val="75294"/>
                    </a:srgbClr>
                  </a:gs>
                  <a:gs pos="64000">
                    <a:srgbClr val="00B050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635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endParaRPr lang="zh-CN" altLang="en-US" sz="3600">
                  <a:solidFill>
                    <a:srgbClr val="00B050"/>
                  </a:solidFill>
                  <a:latin typeface="优设标题黑" panose="00000500000000000000" pitchFamily="2" charset="-122"/>
                  <a:ea typeface="优设标题黑" panose="00000500000000000000" pitchFamily="2" charset="-122"/>
                </a:endParaRPr>
              </a:p>
            </p:txBody>
          </p:sp>
        </p:grpSp>
      </p:grpSp>
      <p:sp>
        <p:nvSpPr>
          <p:cNvPr id="27" name="iconfont-11842-5649729"/>
          <p:cNvSpPr>
            <a:spLocks noChangeAspect="1"/>
          </p:cNvSpPr>
          <p:nvPr/>
        </p:nvSpPr>
        <p:spPr bwMode="auto">
          <a:xfrm>
            <a:off x="1581825" y="5789144"/>
            <a:ext cx="336917" cy="449690"/>
          </a:xfrm>
          <a:custGeom>
            <a:avLst/>
            <a:gdLst>
              <a:gd name="T0" fmla="*/ 3750 w 7500"/>
              <a:gd name="T1" fmla="*/ 0 h 10009"/>
              <a:gd name="T2" fmla="*/ 0 w 7500"/>
              <a:gd name="T3" fmla="*/ 3750 h 10009"/>
              <a:gd name="T4" fmla="*/ 3463 w 7500"/>
              <a:gd name="T5" fmla="*/ 9863 h 10009"/>
              <a:gd name="T6" fmla="*/ 4049 w 7500"/>
              <a:gd name="T7" fmla="*/ 9874 h 10009"/>
              <a:gd name="T8" fmla="*/ 7500 w 7500"/>
              <a:gd name="T9" fmla="*/ 3750 h 10009"/>
              <a:gd name="T10" fmla="*/ 3750 w 7500"/>
              <a:gd name="T11" fmla="*/ 0 h 10009"/>
              <a:gd name="T12" fmla="*/ 3750 w 7500"/>
              <a:gd name="T13" fmla="*/ 5657 h 10009"/>
              <a:gd name="T14" fmla="*/ 1875 w 7500"/>
              <a:gd name="T15" fmla="*/ 3782 h 10009"/>
              <a:gd name="T16" fmla="*/ 3750 w 7500"/>
              <a:gd name="T17" fmla="*/ 1907 h 10009"/>
              <a:gd name="T18" fmla="*/ 5625 w 7500"/>
              <a:gd name="T19" fmla="*/ 3782 h 10009"/>
              <a:gd name="T20" fmla="*/ 3750 w 7500"/>
              <a:gd name="T21" fmla="*/ 5657 h 10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99" h="10009">
                <a:moveTo>
                  <a:pt x="3750" y="0"/>
                </a:moveTo>
                <a:cubicBezTo>
                  <a:pt x="1679" y="0"/>
                  <a:pt x="0" y="1679"/>
                  <a:pt x="0" y="3750"/>
                </a:cubicBezTo>
                <a:cubicBezTo>
                  <a:pt x="0" y="6599"/>
                  <a:pt x="2584" y="9124"/>
                  <a:pt x="3463" y="9863"/>
                </a:cubicBezTo>
                <a:cubicBezTo>
                  <a:pt x="3631" y="10004"/>
                  <a:pt x="3875" y="10009"/>
                  <a:pt x="4049" y="9874"/>
                </a:cubicBezTo>
                <a:cubicBezTo>
                  <a:pt x="4935" y="9182"/>
                  <a:pt x="7500" y="6805"/>
                  <a:pt x="7500" y="3750"/>
                </a:cubicBezTo>
                <a:cubicBezTo>
                  <a:pt x="7500" y="1679"/>
                  <a:pt x="5821" y="0"/>
                  <a:pt x="3750" y="0"/>
                </a:cubicBezTo>
                <a:close/>
                <a:moveTo>
                  <a:pt x="3750" y="5657"/>
                </a:moveTo>
                <a:cubicBezTo>
                  <a:pt x="2715" y="5657"/>
                  <a:pt x="1875" y="4817"/>
                  <a:pt x="1875" y="3782"/>
                </a:cubicBezTo>
                <a:cubicBezTo>
                  <a:pt x="1875" y="2747"/>
                  <a:pt x="2715" y="1907"/>
                  <a:pt x="3750" y="1907"/>
                </a:cubicBezTo>
                <a:cubicBezTo>
                  <a:pt x="4785" y="1907"/>
                  <a:pt x="5625" y="2747"/>
                  <a:pt x="5625" y="3782"/>
                </a:cubicBezTo>
                <a:cubicBezTo>
                  <a:pt x="5625" y="4817"/>
                  <a:pt x="4785" y="5657"/>
                  <a:pt x="3750" y="565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19" name="组合 18"/>
          <p:cNvGrpSpPr/>
          <p:nvPr/>
        </p:nvGrpSpPr>
        <p:grpSpPr>
          <a:xfrm>
            <a:off x="1425729" y="1292192"/>
            <a:ext cx="1003741" cy="495107"/>
            <a:chOff x="5997826" y="2513142"/>
            <a:chExt cx="1003741" cy="495107"/>
          </a:xfrm>
        </p:grpSpPr>
        <p:sp>
          <p:nvSpPr>
            <p:cNvPr id="28" name="任意多边形 27"/>
            <p:cNvSpPr/>
            <p:nvPr/>
          </p:nvSpPr>
          <p:spPr>
            <a:xfrm>
              <a:off x="6551567" y="2745449"/>
              <a:ext cx="450000" cy="262800"/>
            </a:xfrm>
            <a:custGeom>
              <a:avLst/>
              <a:gdLst/>
              <a:ahLst/>
              <a:cxnLst/>
              <a:rect l="l" t="t" r="r" b="b"/>
              <a:pathLst>
                <a:path w="363170" h="164592">
                  <a:moveTo>
                    <a:pt x="224409" y="19203"/>
                  </a:moveTo>
                  <a:lnTo>
                    <a:pt x="363170" y="19203"/>
                  </a:lnTo>
                  <a:lnTo>
                    <a:pt x="360198" y="40234"/>
                  </a:lnTo>
                  <a:lnTo>
                    <a:pt x="273558" y="40234"/>
                  </a:lnTo>
                  <a:lnTo>
                    <a:pt x="269672" y="66294"/>
                  </a:lnTo>
                  <a:lnTo>
                    <a:pt x="356540" y="66294"/>
                  </a:lnTo>
                  <a:lnTo>
                    <a:pt x="348082" y="127102"/>
                  </a:lnTo>
                  <a:lnTo>
                    <a:pt x="347168" y="133274"/>
                  </a:lnTo>
                  <a:cubicBezTo>
                    <a:pt x="346406" y="137694"/>
                    <a:pt x="344348" y="141390"/>
                    <a:pt x="340995" y="144361"/>
                  </a:cubicBezTo>
                  <a:cubicBezTo>
                    <a:pt x="337643" y="147333"/>
                    <a:pt x="333756" y="148819"/>
                    <a:pt x="329337" y="148819"/>
                  </a:cubicBezTo>
                  <a:lnTo>
                    <a:pt x="214808" y="148819"/>
                  </a:lnTo>
                  <a:lnTo>
                    <a:pt x="218923" y="118415"/>
                  </a:lnTo>
                  <a:lnTo>
                    <a:pt x="226467" y="127102"/>
                  </a:lnTo>
                  <a:lnTo>
                    <a:pt x="304419" y="127102"/>
                  </a:lnTo>
                  <a:lnTo>
                    <a:pt x="310134" y="88011"/>
                  </a:lnTo>
                  <a:lnTo>
                    <a:pt x="223266" y="88011"/>
                  </a:lnTo>
                  <a:lnTo>
                    <a:pt x="231953" y="26975"/>
                  </a:lnTo>
                  <a:close/>
                  <a:moveTo>
                    <a:pt x="138989" y="9602"/>
                  </a:moveTo>
                  <a:lnTo>
                    <a:pt x="165050" y="9602"/>
                  </a:lnTo>
                  <a:lnTo>
                    <a:pt x="148133" y="130074"/>
                  </a:lnTo>
                  <a:lnTo>
                    <a:pt x="122073" y="130074"/>
                  </a:lnTo>
                  <a:close/>
                  <a:moveTo>
                    <a:pt x="164135" y="4572"/>
                  </a:moveTo>
                  <a:lnTo>
                    <a:pt x="200254" y="4572"/>
                  </a:lnTo>
                  <a:lnTo>
                    <a:pt x="179909" y="149733"/>
                  </a:lnTo>
                  <a:cubicBezTo>
                    <a:pt x="179147" y="154001"/>
                    <a:pt x="177089" y="157506"/>
                    <a:pt x="173736" y="160249"/>
                  </a:cubicBezTo>
                  <a:cubicBezTo>
                    <a:pt x="170384" y="162992"/>
                    <a:pt x="166574" y="164364"/>
                    <a:pt x="162306" y="164364"/>
                  </a:cubicBezTo>
                  <a:lnTo>
                    <a:pt x="130988" y="164364"/>
                  </a:lnTo>
                  <a:lnTo>
                    <a:pt x="150876" y="143561"/>
                  </a:lnTo>
                  <a:lnTo>
                    <a:pt x="169622" y="10745"/>
                  </a:lnTo>
                  <a:close/>
                  <a:moveTo>
                    <a:pt x="65380" y="4572"/>
                  </a:moveTo>
                  <a:lnTo>
                    <a:pt x="134874" y="4572"/>
                  </a:lnTo>
                  <a:lnTo>
                    <a:pt x="131903" y="26289"/>
                  </a:lnTo>
                  <a:lnTo>
                    <a:pt x="100584" y="26289"/>
                  </a:lnTo>
                  <a:lnTo>
                    <a:pt x="93955" y="42291"/>
                  </a:lnTo>
                  <a:lnTo>
                    <a:pt x="128016" y="42291"/>
                  </a:lnTo>
                  <a:lnTo>
                    <a:pt x="124359" y="68352"/>
                  </a:lnTo>
                  <a:lnTo>
                    <a:pt x="90069" y="164592"/>
                  </a:lnTo>
                  <a:lnTo>
                    <a:pt x="40691" y="164592"/>
                  </a:lnTo>
                  <a:lnTo>
                    <a:pt x="43663" y="144247"/>
                  </a:lnTo>
                  <a:lnTo>
                    <a:pt x="69723" y="144247"/>
                  </a:lnTo>
                  <a:lnTo>
                    <a:pt x="76810" y="123216"/>
                  </a:lnTo>
                  <a:lnTo>
                    <a:pt x="69266" y="123216"/>
                  </a:lnTo>
                  <a:lnTo>
                    <a:pt x="52121" y="88697"/>
                  </a:lnTo>
                  <a:lnTo>
                    <a:pt x="82068" y="88697"/>
                  </a:lnTo>
                  <a:lnTo>
                    <a:pt x="85954" y="96927"/>
                  </a:lnTo>
                  <a:lnTo>
                    <a:pt x="97155" y="64008"/>
                  </a:lnTo>
                  <a:lnTo>
                    <a:pt x="85040" y="64008"/>
                  </a:lnTo>
                  <a:lnTo>
                    <a:pt x="79096" y="78182"/>
                  </a:lnTo>
                  <a:lnTo>
                    <a:pt x="50292" y="78182"/>
                  </a:lnTo>
                  <a:lnTo>
                    <a:pt x="71552" y="26289"/>
                  </a:lnTo>
                  <a:lnTo>
                    <a:pt x="62408" y="26289"/>
                  </a:lnTo>
                  <a:close/>
                  <a:moveTo>
                    <a:pt x="58979" y="0"/>
                  </a:moveTo>
                  <a:lnTo>
                    <a:pt x="55322" y="26061"/>
                  </a:lnTo>
                  <a:lnTo>
                    <a:pt x="35662" y="164364"/>
                  </a:lnTo>
                  <a:lnTo>
                    <a:pt x="0" y="164364"/>
                  </a:lnTo>
                  <a:lnTo>
                    <a:pt x="18517" y="34062"/>
                  </a:lnTo>
                  <a:lnTo>
                    <a:pt x="5030" y="37034"/>
                  </a:lnTo>
                  <a:lnTo>
                    <a:pt x="8687" y="109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  <p:sp>
          <p:nvSpPr>
            <p:cNvPr id="32" name="Shape 16880"/>
            <p:cNvSpPr/>
            <p:nvPr/>
          </p:nvSpPr>
          <p:spPr>
            <a:xfrm>
              <a:off x="5997826" y="2513142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endParaRPr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 animBg="1"/>
      <p:bldP spid="14341" grpId="0"/>
      <p:bldP spid="16389" grpId="0"/>
      <p:bldP spid="5" grpId="2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1036513" y="1025303"/>
            <a:ext cx="10369153" cy="1079500"/>
          </a:xfrm>
          <a:prstGeom prst="roundRect">
            <a:avLst>
              <a:gd name="adj" fmla="val 8975"/>
            </a:avLst>
          </a:prstGeom>
          <a:solidFill>
            <a:schemeClr val="bg2"/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2239710" y="1214392"/>
            <a:ext cx="9263346" cy="8299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fontAlgn="base">
              <a:lnSpc>
                <a:spcPct val="12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设定义在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R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上的函数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)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满足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x+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3)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=f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(3)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，且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)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为偶函数，若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(1)</a:t>
            </a:r>
            <a:r>
              <a:rPr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＜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        </a:t>
            </a: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，求实数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a</a:t>
            </a:r>
            <a:r>
              <a:rPr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的取值范围. </a:t>
            </a:r>
            <a:endParaRPr lang="en-US" altLang="zh-CN" sz="2000" i="1">
              <a:solidFill>
                <a:srgbClr val="000000"/>
              </a:solidFill>
              <a:latin typeface="宋体" panose="02010600030101010101" pitchFamily="2" charset="-122"/>
              <a:ea typeface="方正书宋_GBK" pitchFamily="65" charset="-122"/>
              <a:sym typeface="+mn-ea"/>
            </a:endParaRPr>
          </a:p>
        </p:txBody>
      </p:sp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2198276"/>
              </p:ext>
            </p:extLst>
          </p:nvPr>
        </p:nvGraphicFramePr>
        <p:xfrm>
          <a:off x="9916903" y="1153926"/>
          <a:ext cx="1262380" cy="567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066800" imgH="469900" progId="Equation.KSEE3">
                  <p:embed/>
                </p:oleObj>
              </mc:Choice>
              <mc:Fallback>
                <p:oleObj r:id="rId3" imgW="1066800" imgH="469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16903" y="1153926"/>
                        <a:ext cx="1262380" cy="5676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1036512" y="2443305"/>
            <a:ext cx="10369153" cy="3146425"/>
            <a:chOff x="2167025" y="3394739"/>
            <a:chExt cx="10828281" cy="2105880"/>
          </a:xfrm>
        </p:grpSpPr>
        <p:sp>
          <p:nvSpPr>
            <p:cNvPr id="8" name="圆角矩形 7"/>
            <p:cNvSpPr/>
            <p:nvPr/>
          </p:nvSpPr>
          <p:spPr>
            <a:xfrm>
              <a:off x="2167025" y="3562189"/>
              <a:ext cx="10828281" cy="1938430"/>
            </a:xfrm>
            <a:prstGeom prst="roundRect">
              <a:avLst>
                <a:gd name="adj" fmla="val 10402"/>
              </a:avLst>
            </a:prstGeom>
            <a:noFill/>
            <a:ln w="19050" cmpd="sng">
              <a:solidFill>
                <a:schemeClr val="accent4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643755" y="3394739"/>
              <a:ext cx="970938" cy="305612"/>
              <a:chOff x="4406390" y="3171910"/>
              <a:chExt cx="1142525" cy="359622"/>
            </a:xfrm>
          </p:grpSpPr>
          <p:sp>
            <p:nvSpPr>
              <p:cNvPr id="10" name="流程图: 手动输入 7"/>
              <p:cNvSpPr/>
              <p:nvPr/>
            </p:nvSpPr>
            <p:spPr>
              <a:xfrm>
                <a:off x="4406390" y="3171910"/>
                <a:ext cx="1142525" cy="359622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-1" fmla="*/ 0 w 10000"/>
                  <a:gd name="connsiteY0-2" fmla="*/ 4398 h 10000"/>
                  <a:gd name="connsiteX1-3" fmla="*/ 10000 w 10000"/>
                  <a:gd name="connsiteY1-4" fmla="*/ 0 h 10000"/>
                  <a:gd name="connsiteX2-5" fmla="*/ 10000 w 10000"/>
                  <a:gd name="connsiteY2-6" fmla="*/ 10000 h 10000"/>
                  <a:gd name="connsiteX3-7" fmla="*/ 0 w 10000"/>
                  <a:gd name="connsiteY3-8" fmla="*/ 10000 h 10000"/>
                  <a:gd name="connsiteX4-9" fmla="*/ 0 w 10000"/>
                  <a:gd name="connsiteY4-10" fmla="*/ 4398 h 10000"/>
                  <a:gd name="connsiteX0-11" fmla="*/ 0 w 10414"/>
                  <a:gd name="connsiteY0-12" fmla="*/ 4679 h 10281"/>
                  <a:gd name="connsiteX1-13" fmla="*/ 10414 w 10414"/>
                  <a:gd name="connsiteY1-14" fmla="*/ 0 h 10281"/>
                  <a:gd name="connsiteX2-15" fmla="*/ 10000 w 10414"/>
                  <a:gd name="connsiteY2-16" fmla="*/ 10281 h 10281"/>
                  <a:gd name="connsiteX3-17" fmla="*/ 0 w 10414"/>
                  <a:gd name="connsiteY3-18" fmla="*/ 10281 h 10281"/>
                  <a:gd name="connsiteX4-19" fmla="*/ 0 w 10414"/>
                  <a:gd name="connsiteY4-20" fmla="*/ 4679 h 10281"/>
                  <a:gd name="connsiteX0-21" fmla="*/ 259 w 10414"/>
                  <a:gd name="connsiteY0-22" fmla="*/ 4679 h 10281"/>
                  <a:gd name="connsiteX1-23" fmla="*/ 10414 w 10414"/>
                  <a:gd name="connsiteY1-24" fmla="*/ 0 h 10281"/>
                  <a:gd name="connsiteX2-25" fmla="*/ 10000 w 10414"/>
                  <a:gd name="connsiteY2-26" fmla="*/ 10281 h 10281"/>
                  <a:gd name="connsiteX3-27" fmla="*/ 0 w 10414"/>
                  <a:gd name="connsiteY3-28" fmla="*/ 10281 h 10281"/>
                  <a:gd name="connsiteX4-29" fmla="*/ 259 w 10414"/>
                  <a:gd name="connsiteY4-30" fmla="*/ 4679 h 10281"/>
                  <a:gd name="connsiteX0-31" fmla="*/ 259 w 10621"/>
                  <a:gd name="connsiteY0-32" fmla="*/ 4679 h 10281"/>
                  <a:gd name="connsiteX1-33" fmla="*/ 10621 w 10621"/>
                  <a:gd name="connsiteY1-34" fmla="*/ 0 h 10281"/>
                  <a:gd name="connsiteX2-35" fmla="*/ 10000 w 10621"/>
                  <a:gd name="connsiteY2-36" fmla="*/ 10281 h 10281"/>
                  <a:gd name="connsiteX3-37" fmla="*/ 0 w 10621"/>
                  <a:gd name="connsiteY3-38" fmla="*/ 10281 h 10281"/>
                  <a:gd name="connsiteX4-39" fmla="*/ 259 w 10621"/>
                  <a:gd name="connsiteY4-40" fmla="*/ 4679 h 10281"/>
                  <a:gd name="connsiteX0-41" fmla="*/ 414 w 10621"/>
                  <a:gd name="connsiteY0-42" fmla="*/ 4679 h 10281"/>
                  <a:gd name="connsiteX1-43" fmla="*/ 10621 w 10621"/>
                  <a:gd name="connsiteY1-44" fmla="*/ 0 h 10281"/>
                  <a:gd name="connsiteX2-45" fmla="*/ 10000 w 10621"/>
                  <a:gd name="connsiteY2-46" fmla="*/ 10281 h 10281"/>
                  <a:gd name="connsiteX3-47" fmla="*/ 0 w 10621"/>
                  <a:gd name="connsiteY3-48" fmla="*/ 10281 h 10281"/>
                  <a:gd name="connsiteX4-49" fmla="*/ 414 w 10621"/>
                  <a:gd name="connsiteY4-50" fmla="*/ 4679 h 10281"/>
                  <a:gd name="connsiteX0-51" fmla="*/ 310 w 10621"/>
                  <a:gd name="connsiteY0-52" fmla="*/ 4679 h 10281"/>
                  <a:gd name="connsiteX1-53" fmla="*/ 10621 w 10621"/>
                  <a:gd name="connsiteY1-54" fmla="*/ 0 h 10281"/>
                  <a:gd name="connsiteX2-55" fmla="*/ 10000 w 10621"/>
                  <a:gd name="connsiteY2-56" fmla="*/ 10281 h 10281"/>
                  <a:gd name="connsiteX3-57" fmla="*/ 0 w 10621"/>
                  <a:gd name="connsiteY3-58" fmla="*/ 10281 h 10281"/>
                  <a:gd name="connsiteX4-59" fmla="*/ 310 w 10621"/>
                  <a:gd name="connsiteY4-60" fmla="*/ 4679 h 1028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621" h="10281">
                    <a:moveTo>
                      <a:pt x="310" y="4679"/>
                    </a:moveTo>
                    <a:lnTo>
                      <a:pt x="10621" y="0"/>
                    </a:lnTo>
                    <a:lnTo>
                      <a:pt x="10000" y="10281"/>
                    </a:lnTo>
                    <a:lnTo>
                      <a:pt x="0" y="10281"/>
                    </a:lnTo>
                    <a:cubicBezTo>
                      <a:pt x="86" y="8414"/>
                      <a:pt x="224" y="6546"/>
                      <a:pt x="310" y="4679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4570783" y="3227422"/>
                <a:ext cx="820465" cy="241553"/>
              </a:xfrm>
              <a:custGeom>
                <a:avLst/>
                <a:gdLst/>
                <a:ahLst/>
                <a:cxnLst/>
                <a:rect l="l" t="t" r="r" b="b"/>
                <a:pathLst>
                  <a:path w="829666" h="328270">
                    <a:moveTo>
                      <a:pt x="113386" y="244145"/>
                    </a:moveTo>
                    <a:lnTo>
                      <a:pt x="107900" y="284836"/>
                    </a:lnTo>
                    <a:lnTo>
                      <a:pt x="246888" y="284836"/>
                    </a:lnTo>
                    <a:lnTo>
                      <a:pt x="252375" y="244145"/>
                    </a:lnTo>
                    <a:close/>
                    <a:moveTo>
                      <a:pt x="23318" y="208483"/>
                    </a:moveTo>
                    <a:lnTo>
                      <a:pt x="351587" y="208483"/>
                    </a:lnTo>
                    <a:lnTo>
                      <a:pt x="336042" y="320497"/>
                    </a:lnTo>
                    <a:lnTo>
                      <a:pt x="7773" y="320497"/>
                    </a:lnTo>
                    <a:close/>
                    <a:moveTo>
                      <a:pt x="579120" y="193396"/>
                    </a:moveTo>
                    <a:lnTo>
                      <a:pt x="665988" y="193396"/>
                    </a:lnTo>
                    <a:lnTo>
                      <a:pt x="663702" y="209398"/>
                    </a:lnTo>
                    <a:lnTo>
                      <a:pt x="802691" y="209398"/>
                    </a:lnTo>
                    <a:lnTo>
                      <a:pt x="798119" y="241859"/>
                    </a:lnTo>
                    <a:lnTo>
                      <a:pt x="723596" y="241859"/>
                    </a:lnTo>
                    <a:lnTo>
                      <a:pt x="795376" y="323698"/>
                    </a:lnTo>
                    <a:lnTo>
                      <a:pt x="708965" y="323698"/>
                    </a:lnTo>
                    <a:lnTo>
                      <a:pt x="656844" y="256946"/>
                    </a:lnTo>
                    <a:lnTo>
                      <a:pt x="646786" y="328270"/>
                    </a:lnTo>
                    <a:lnTo>
                      <a:pt x="559918" y="328270"/>
                    </a:lnTo>
                    <a:lnTo>
                      <a:pt x="569976" y="257404"/>
                    </a:lnTo>
                    <a:lnTo>
                      <a:pt x="500025" y="323698"/>
                    </a:lnTo>
                    <a:lnTo>
                      <a:pt x="413157" y="323698"/>
                    </a:lnTo>
                    <a:lnTo>
                      <a:pt x="510998" y="241859"/>
                    </a:lnTo>
                    <a:lnTo>
                      <a:pt x="433274" y="241859"/>
                    </a:lnTo>
                    <a:lnTo>
                      <a:pt x="437846" y="209398"/>
                    </a:lnTo>
                    <a:lnTo>
                      <a:pt x="576834" y="209398"/>
                    </a:lnTo>
                    <a:close/>
                    <a:moveTo>
                      <a:pt x="137160" y="138074"/>
                    </a:moveTo>
                    <a:lnTo>
                      <a:pt x="117501" y="160020"/>
                    </a:lnTo>
                    <a:lnTo>
                      <a:pt x="267005" y="160020"/>
                    </a:lnTo>
                    <a:lnTo>
                      <a:pt x="250546" y="138074"/>
                    </a:lnTo>
                    <a:close/>
                    <a:moveTo>
                      <a:pt x="564033" y="113386"/>
                    </a:moveTo>
                    <a:lnTo>
                      <a:pt x="564033" y="114757"/>
                    </a:lnTo>
                    <a:lnTo>
                      <a:pt x="630327" y="135788"/>
                    </a:lnTo>
                    <a:lnTo>
                      <a:pt x="703022" y="114757"/>
                    </a:lnTo>
                    <a:lnTo>
                      <a:pt x="703022" y="113386"/>
                    </a:lnTo>
                    <a:close/>
                    <a:moveTo>
                      <a:pt x="78182" y="95098"/>
                    </a:moveTo>
                    <a:lnTo>
                      <a:pt x="300381" y="95098"/>
                    </a:lnTo>
                    <a:lnTo>
                      <a:pt x="379934" y="193853"/>
                    </a:lnTo>
                    <a:lnTo>
                      <a:pt x="293066" y="193853"/>
                    </a:lnTo>
                    <a:lnTo>
                      <a:pt x="277978" y="174650"/>
                    </a:lnTo>
                    <a:lnTo>
                      <a:pt x="274778" y="198882"/>
                    </a:lnTo>
                    <a:lnTo>
                      <a:pt x="102870" y="198882"/>
                    </a:lnTo>
                    <a:lnTo>
                      <a:pt x="106528" y="171907"/>
                    </a:lnTo>
                    <a:lnTo>
                      <a:pt x="86868" y="193853"/>
                    </a:lnTo>
                    <a:lnTo>
                      <a:pt x="0" y="193853"/>
                    </a:lnTo>
                    <a:lnTo>
                      <a:pt x="89154" y="106985"/>
                    </a:lnTo>
                    <a:close/>
                    <a:moveTo>
                      <a:pt x="492710" y="65380"/>
                    </a:moveTo>
                    <a:lnTo>
                      <a:pt x="570891" y="65380"/>
                    </a:lnTo>
                    <a:lnTo>
                      <a:pt x="569062" y="76810"/>
                    </a:lnTo>
                    <a:lnTo>
                      <a:pt x="708051" y="76810"/>
                    </a:lnTo>
                    <a:lnTo>
                      <a:pt x="709880" y="65380"/>
                    </a:lnTo>
                    <a:lnTo>
                      <a:pt x="788061" y="65380"/>
                    </a:lnTo>
                    <a:lnTo>
                      <a:pt x="786232" y="76810"/>
                    </a:lnTo>
                    <a:lnTo>
                      <a:pt x="821436" y="76810"/>
                    </a:lnTo>
                    <a:lnTo>
                      <a:pt x="816407" y="113386"/>
                    </a:lnTo>
                    <a:lnTo>
                      <a:pt x="781660" y="113386"/>
                    </a:lnTo>
                    <a:lnTo>
                      <a:pt x="778917" y="133045"/>
                    </a:lnTo>
                    <a:lnTo>
                      <a:pt x="697078" y="156820"/>
                    </a:lnTo>
                    <a:lnTo>
                      <a:pt x="813664" y="193396"/>
                    </a:lnTo>
                    <a:lnTo>
                      <a:pt x="674675" y="193396"/>
                    </a:lnTo>
                    <a:lnTo>
                      <a:pt x="624840" y="177851"/>
                    </a:lnTo>
                    <a:lnTo>
                      <a:pt x="570434" y="193396"/>
                    </a:lnTo>
                    <a:lnTo>
                      <a:pt x="431445" y="193396"/>
                    </a:lnTo>
                    <a:lnTo>
                      <a:pt x="558089" y="156820"/>
                    </a:lnTo>
                    <a:lnTo>
                      <a:pt x="483566" y="133045"/>
                    </a:lnTo>
                    <a:lnTo>
                      <a:pt x="486309" y="113386"/>
                    </a:lnTo>
                    <a:lnTo>
                      <a:pt x="451562" y="113386"/>
                    </a:lnTo>
                    <a:lnTo>
                      <a:pt x="456591" y="76810"/>
                    </a:lnTo>
                    <a:lnTo>
                      <a:pt x="490881" y="76810"/>
                    </a:lnTo>
                    <a:close/>
                    <a:moveTo>
                      <a:pt x="225400" y="914"/>
                    </a:moveTo>
                    <a:lnTo>
                      <a:pt x="320955" y="914"/>
                    </a:lnTo>
                    <a:lnTo>
                      <a:pt x="310439" y="20117"/>
                    </a:lnTo>
                    <a:lnTo>
                      <a:pt x="405080" y="20117"/>
                    </a:lnTo>
                    <a:lnTo>
                      <a:pt x="400050" y="58064"/>
                    </a:lnTo>
                    <a:lnTo>
                      <a:pt x="355702" y="58064"/>
                    </a:lnTo>
                    <a:lnTo>
                      <a:pt x="369875" y="86868"/>
                    </a:lnTo>
                    <a:lnTo>
                      <a:pt x="300381" y="86868"/>
                    </a:lnTo>
                    <a:lnTo>
                      <a:pt x="287579" y="61265"/>
                    </a:lnTo>
                    <a:lnTo>
                      <a:pt x="274320" y="85954"/>
                    </a:lnTo>
                    <a:lnTo>
                      <a:pt x="196139" y="85954"/>
                    </a:lnTo>
                    <a:lnTo>
                      <a:pt x="235458" y="14630"/>
                    </a:lnTo>
                    <a:close/>
                    <a:moveTo>
                      <a:pt x="42977" y="914"/>
                    </a:moveTo>
                    <a:lnTo>
                      <a:pt x="138532" y="914"/>
                    </a:lnTo>
                    <a:lnTo>
                      <a:pt x="128474" y="19202"/>
                    </a:lnTo>
                    <a:lnTo>
                      <a:pt x="213970" y="19202"/>
                    </a:lnTo>
                    <a:lnTo>
                      <a:pt x="208941" y="57150"/>
                    </a:lnTo>
                    <a:lnTo>
                      <a:pt x="173279" y="57150"/>
                    </a:lnTo>
                    <a:lnTo>
                      <a:pt x="187452" y="85954"/>
                    </a:lnTo>
                    <a:lnTo>
                      <a:pt x="117958" y="85954"/>
                    </a:lnTo>
                    <a:lnTo>
                      <a:pt x="105614" y="60808"/>
                    </a:lnTo>
                    <a:lnTo>
                      <a:pt x="91898" y="85954"/>
                    </a:lnTo>
                    <a:lnTo>
                      <a:pt x="13716" y="85954"/>
                    </a:lnTo>
                    <a:lnTo>
                      <a:pt x="53036" y="14630"/>
                    </a:lnTo>
                    <a:close/>
                    <a:moveTo>
                      <a:pt x="589636" y="0"/>
                    </a:moveTo>
                    <a:lnTo>
                      <a:pt x="693420" y="0"/>
                    </a:lnTo>
                    <a:lnTo>
                      <a:pt x="690677" y="19202"/>
                    </a:lnTo>
                    <a:lnTo>
                      <a:pt x="829666" y="19202"/>
                    </a:lnTo>
                    <a:lnTo>
                      <a:pt x="823722" y="61265"/>
                    </a:lnTo>
                    <a:lnTo>
                      <a:pt x="729082" y="61265"/>
                    </a:lnTo>
                    <a:lnTo>
                      <a:pt x="731368" y="45263"/>
                    </a:lnTo>
                    <a:lnTo>
                      <a:pt x="557632" y="45263"/>
                    </a:lnTo>
                    <a:lnTo>
                      <a:pt x="555346" y="61265"/>
                    </a:lnTo>
                    <a:lnTo>
                      <a:pt x="459791" y="61265"/>
                    </a:lnTo>
                    <a:lnTo>
                      <a:pt x="465735" y="19202"/>
                    </a:lnTo>
                    <a:lnTo>
                      <a:pt x="603352" y="19202"/>
                    </a:lnTo>
                    <a:lnTo>
                      <a:pt x="604724" y="1005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/>
                  </a:gs>
                  <a:gs pos="96891">
                    <a:srgbClr val="00B050"/>
                  </a:gs>
                  <a:gs pos="40000">
                    <a:srgbClr val="75DD77"/>
                  </a:gs>
                  <a:gs pos="27000">
                    <a:srgbClr val="33E559">
                      <a:alpha val="75294"/>
                    </a:srgbClr>
                  </a:gs>
                  <a:gs pos="64000">
                    <a:srgbClr val="00B050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635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endParaRPr lang="zh-CN" altLang="en-US" sz="3600">
                  <a:solidFill>
                    <a:srgbClr val="00B050"/>
                  </a:solidFill>
                  <a:latin typeface="优设标题黑" panose="00000500000000000000" pitchFamily="2" charset="-122"/>
                  <a:ea typeface="优设标题黑" panose="00000500000000000000" pitchFamily="2" charset="-122"/>
                </a:endParaRPr>
              </a:p>
            </p:txBody>
          </p:sp>
        </p:grpSp>
      </p:grpSp>
      <p:sp>
        <p:nvSpPr>
          <p:cNvPr id="13" name="矩形 1"/>
          <p:cNvSpPr>
            <a:spLocks noChangeAspect="1"/>
          </p:cNvSpPr>
          <p:nvPr/>
        </p:nvSpPr>
        <p:spPr>
          <a:xfrm>
            <a:off x="2638822" y="2820495"/>
            <a:ext cx="6154420" cy="270843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7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</a:t>
            </a:r>
            <a:r>
              <a:rPr lang="zh-CN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为定义在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上的周期为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的偶函数</a:t>
            </a:r>
            <a:r>
              <a:rPr lang="zh-CN" altLang="en-US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endParaRPr lang="zh-CN" altLang="zh-CN" sz="2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>
              <a:lnSpc>
                <a:spcPct val="17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得</a:t>
            </a:r>
            <a:r>
              <a:rPr altLang="zh-CN" sz="20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(5)=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f(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5-6)= 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(-1)= 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7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由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(1)＜1，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　　　　，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en-US" altLang="zh-CN" sz="20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</a:p>
          <a:p>
            <a:pPr lvl="0">
              <a:lnSpc>
                <a:spcPct val="17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得</a:t>
            </a:r>
            <a:r>
              <a:rPr lang="zh-CN" altLang="en-US" sz="2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　　　　　　　　．</a:t>
            </a:r>
            <a:endParaRPr lang="en-US" altLang="zh-CN" sz="2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>
              <a:lnSpc>
                <a:spcPct val="170000"/>
              </a:lnSpc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00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解得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altLang="zh-CN" sz="2000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-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1＜</a:t>
            </a:r>
            <a:r>
              <a:rPr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＜4</a:t>
            </a: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1124051"/>
              </p:ext>
            </p:extLst>
          </p:nvPr>
        </p:nvGraphicFramePr>
        <p:xfrm>
          <a:off x="3934966" y="3890600"/>
          <a:ext cx="1340485" cy="591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1308735" imgH="654685" progId="Equation.DSMT4">
                  <p:embed/>
                </p:oleObj>
              </mc:Choice>
              <mc:Fallback>
                <p:oleObj r:id="rId5" imgW="130873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34966" y="3890600"/>
                        <a:ext cx="1340485" cy="591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543032"/>
              </p:ext>
            </p:extLst>
          </p:nvPr>
        </p:nvGraphicFramePr>
        <p:xfrm>
          <a:off x="2997706" y="4418284"/>
          <a:ext cx="2277745" cy="627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898650" imgH="604520" progId="Equation.DSMT4">
                  <p:embed/>
                </p:oleObj>
              </mc:Choice>
              <mc:Fallback>
                <p:oleObj r:id="rId7" imgW="1898650" imgH="60452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97706" y="4418284"/>
                        <a:ext cx="2277745" cy="6273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8" name="组合 17"/>
          <p:cNvGrpSpPr/>
          <p:nvPr/>
        </p:nvGrpSpPr>
        <p:grpSpPr>
          <a:xfrm>
            <a:off x="1180530" y="1330873"/>
            <a:ext cx="1076421" cy="507556"/>
            <a:chOff x="1777957" y="1886337"/>
            <a:chExt cx="1170073" cy="551715"/>
          </a:xfrm>
        </p:grpSpPr>
        <p:sp>
          <p:nvSpPr>
            <p:cNvPr id="19" name="investigate_107702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1777957" y="1886337"/>
              <a:ext cx="552493" cy="551715"/>
            </a:xfrm>
            <a:custGeom>
              <a:avLst/>
              <a:gdLst>
                <a:gd name="connsiteX0" fmla="*/ 121763 h 600884"/>
                <a:gd name="connsiteY0" fmla="*/ 121763 h 600884"/>
                <a:gd name="connsiteX1" fmla="*/ 121763 h 600884"/>
                <a:gd name="connsiteY1" fmla="*/ 121763 h 600884"/>
                <a:gd name="connsiteX2" fmla="*/ 121763 h 600884"/>
                <a:gd name="connsiteY2" fmla="*/ 121763 h 600884"/>
                <a:gd name="connsiteX3" fmla="*/ 121763 h 600884"/>
                <a:gd name="connsiteY3" fmla="*/ 121763 h 600884"/>
                <a:gd name="connsiteX4" fmla="*/ 121763 h 600884"/>
                <a:gd name="connsiteY4" fmla="*/ 121763 h 600884"/>
                <a:gd name="connsiteX5" fmla="*/ 121763 h 600884"/>
                <a:gd name="connsiteY5" fmla="*/ 121763 h 600884"/>
                <a:gd name="connsiteX6" fmla="*/ 121763 h 600884"/>
                <a:gd name="connsiteY6" fmla="*/ 121763 h 600884"/>
                <a:gd name="connsiteX7" fmla="*/ 121763 h 600884"/>
                <a:gd name="connsiteY7" fmla="*/ 121763 h 600884"/>
                <a:gd name="connsiteX8" fmla="*/ 121763 h 600884"/>
                <a:gd name="connsiteY8" fmla="*/ 121763 h 600884"/>
                <a:gd name="connsiteX9" fmla="*/ 121763 h 600884"/>
                <a:gd name="connsiteY9" fmla="*/ 121763 h 600884"/>
                <a:gd name="connsiteX10" fmla="*/ 121763 h 600884"/>
                <a:gd name="connsiteY10" fmla="*/ 121763 h 600884"/>
                <a:gd name="connsiteX11" fmla="*/ 121763 h 600884"/>
                <a:gd name="connsiteY11" fmla="*/ 121763 h 600884"/>
                <a:gd name="connsiteX12" fmla="*/ 121763 h 600884"/>
                <a:gd name="connsiteY12" fmla="*/ 121763 h 600884"/>
                <a:gd name="connsiteX13" fmla="*/ 121763 h 600884"/>
                <a:gd name="connsiteY13" fmla="*/ 121763 h 600884"/>
                <a:gd name="connsiteX14" fmla="*/ 121763 h 600884"/>
                <a:gd name="connsiteY14" fmla="*/ 121763 h 600884"/>
                <a:gd name="connsiteX15" fmla="*/ 121763 h 600884"/>
                <a:gd name="connsiteY15" fmla="*/ 121763 h 600884"/>
                <a:gd name="connsiteX16" fmla="*/ 121763 h 600884"/>
                <a:gd name="connsiteY16" fmla="*/ 121763 h 600884"/>
                <a:gd name="connsiteX17" fmla="*/ 121763 h 600884"/>
                <a:gd name="connsiteY17" fmla="*/ 121763 h 600884"/>
                <a:gd name="connsiteX18" fmla="*/ 121763 h 600884"/>
                <a:gd name="connsiteY18" fmla="*/ 121763 h 600884"/>
                <a:gd name="connsiteX19" fmla="*/ 121763 h 600884"/>
                <a:gd name="connsiteY19" fmla="*/ 121763 h 600884"/>
                <a:gd name="connsiteX20" fmla="*/ 121763 h 600884"/>
                <a:gd name="connsiteY20" fmla="*/ 121763 h 600884"/>
                <a:gd name="connsiteX21" fmla="*/ 121763 h 600884"/>
                <a:gd name="connsiteY21" fmla="*/ 121763 h 600884"/>
                <a:gd name="connsiteX22" fmla="*/ 121763 h 600884"/>
                <a:gd name="connsiteY22" fmla="*/ 121763 h 600884"/>
                <a:gd name="connsiteX23" fmla="*/ 121763 h 600884"/>
                <a:gd name="connsiteY23" fmla="*/ 121763 h 600884"/>
                <a:gd name="connsiteX24" fmla="*/ 121763 h 600884"/>
                <a:gd name="connsiteY24" fmla="*/ 121763 h 600884"/>
                <a:gd name="connsiteX25" fmla="*/ 121763 h 600884"/>
                <a:gd name="connsiteY25" fmla="*/ 121763 h 600884"/>
                <a:gd name="connsiteX26" fmla="*/ 121763 h 600884"/>
                <a:gd name="connsiteY26" fmla="*/ 121763 h 600884"/>
                <a:gd name="connsiteX27" fmla="*/ 121763 h 600884"/>
                <a:gd name="connsiteY27" fmla="*/ 121763 h 600884"/>
                <a:gd name="connsiteX28" fmla="*/ 121763 h 600884"/>
                <a:gd name="connsiteY28" fmla="*/ 121763 h 600884"/>
                <a:gd name="connsiteX29" fmla="*/ 121763 h 600884"/>
                <a:gd name="connsiteY29" fmla="*/ 121763 h 600884"/>
                <a:gd name="connsiteX30" fmla="*/ 121763 h 600884"/>
                <a:gd name="connsiteY30" fmla="*/ 121763 h 600884"/>
                <a:gd name="connsiteX31" fmla="*/ 121763 h 600884"/>
                <a:gd name="connsiteY31" fmla="*/ 121763 h 600884"/>
                <a:gd name="connsiteX32" fmla="*/ 121763 h 600884"/>
                <a:gd name="connsiteY32" fmla="*/ 121763 h 600884"/>
                <a:gd name="connsiteX33" fmla="*/ 121763 h 600884"/>
                <a:gd name="connsiteY33" fmla="*/ 121763 h 600884"/>
                <a:gd name="connsiteX34" fmla="*/ 121763 h 600884"/>
                <a:gd name="connsiteY34" fmla="*/ 121763 h 600884"/>
                <a:gd name="connsiteX35" fmla="*/ 121763 h 600884"/>
                <a:gd name="connsiteY35" fmla="*/ 121763 h 600884"/>
                <a:gd name="connsiteX36" fmla="*/ 121763 h 600884"/>
                <a:gd name="connsiteY36" fmla="*/ 121763 h 600884"/>
                <a:gd name="connsiteX37" fmla="*/ 121763 h 600884"/>
                <a:gd name="connsiteY37" fmla="*/ 121763 h 600884"/>
                <a:gd name="connsiteX38" fmla="*/ 121763 h 600884"/>
                <a:gd name="connsiteY38" fmla="*/ 121763 h 600884"/>
                <a:gd name="connsiteX39" fmla="*/ 121763 h 600884"/>
                <a:gd name="connsiteY39" fmla="*/ 121763 h 600884"/>
                <a:gd name="connsiteX40" fmla="*/ 121763 h 600884"/>
                <a:gd name="connsiteY40" fmla="*/ 121763 h 600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08415" h="607558">
                  <a:moveTo>
                    <a:pt x="180083" y="354284"/>
                  </a:moveTo>
                  <a:cubicBezTo>
                    <a:pt x="186844" y="354284"/>
                    <a:pt x="193144" y="356892"/>
                    <a:pt x="197907" y="361494"/>
                  </a:cubicBezTo>
                  <a:lnTo>
                    <a:pt x="246308" y="409971"/>
                  </a:lnTo>
                  <a:cubicBezTo>
                    <a:pt x="251071" y="414573"/>
                    <a:pt x="253683" y="421016"/>
                    <a:pt x="253683" y="427613"/>
                  </a:cubicBezTo>
                  <a:cubicBezTo>
                    <a:pt x="253683" y="434363"/>
                    <a:pt x="251071" y="440652"/>
                    <a:pt x="246308" y="445408"/>
                  </a:cubicBezTo>
                  <a:lnTo>
                    <a:pt x="91271" y="600195"/>
                  </a:lnTo>
                  <a:cubicBezTo>
                    <a:pt x="81591" y="610013"/>
                    <a:pt x="65611" y="610013"/>
                    <a:pt x="55777" y="600195"/>
                  </a:cubicBezTo>
                  <a:lnTo>
                    <a:pt x="7376" y="551872"/>
                  </a:lnTo>
                  <a:cubicBezTo>
                    <a:pt x="2612" y="547116"/>
                    <a:pt x="0" y="540827"/>
                    <a:pt x="0" y="534077"/>
                  </a:cubicBezTo>
                  <a:cubicBezTo>
                    <a:pt x="0" y="527327"/>
                    <a:pt x="2612" y="521037"/>
                    <a:pt x="7376" y="516435"/>
                  </a:cubicBezTo>
                  <a:lnTo>
                    <a:pt x="162413" y="361494"/>
                  </a:lnTo>
                  <a:cubicBezTo>
                    <a:pt x="167176" y="356892"/>
                    <a:pt x="173476" y="354284"/>
                    <a:pt x="180083" y="354284"/>
                  </a:cubicBezTo>
                  <a:close/>
                  <a:moveTo>
                    <a:pt x="224753" y="305244"/>
                  </a:moveTo>
                  <a:cubicBezTo>
                    <a:pt x="228959" y="305684"/>
                    <a:pt x="232954" y="308061"/>
                    <a:pt x="235720" y="312279"/>
                  </a:cubicBezTo>
                  <a:cubicBezTo>
                    <a:pt x="235720" y="312279"/>
                    <a:pt x="247859" y="330834"/>
                    <a:pt x="262609" y="345403"/>
                  </a:cubicBezTo>
                  <a:cubicBezTo>
                    <a:pt x="277360" y="360278"/>
                    <a:pt x="295798" y="372240"/>
                    <a:pt x="295798" y="372240"/>
                  </a:cubicBezTo>
                  <a:cubicBezTo>
                    <a:pt x="304403" y="377761"/>
                    <a:pt x="305478" y="388035"/>
                    <a:pt x="298257" y="395243"/>
                  </a:cubicBezTo>
                  <a:lnTo>
                    <a:pt x="296105" y="397390"/>
                  </a:lnTo>
                  <a:cubicBezTo>
                    <a:pt x="288884" y="404597"/>
                    <a:pt x="277821" y="398617"/>
                    <a:pt x="274594" y="394629"/>
                  </a:cubicBezTo>
                  <a:cubicBezTo>
                    <a:pt x="271521" y="390642"/>
                    <a:pt x="263070" y="381441"/>
                    <a:pt x="256002" y="374387"/>
                  </a:cubicBezTo>
                  <a:lnTo>
                    <a:pt x="233569" y="351997"/>
                  </a:lnTo>
                  <a:cubicBezTo>
                    <a:pt x="226347" y="344789"/>
                    <a:pt x="217282" y="336508"/>
                    <a:pt x="213287" y="333288"/>
                  </a:cubicBezTo>
                  <a:cubicBezTo>
                    <a:pt x="209138" y="330221"/>
                    <a:pt x="203299" y="319179"/>
                    <a:pt x="210521" y="311972"/>
                  </a:cubicBezTo>
                  <a:lnTo>
                    <a:pt x="212518" y="309825"/>
                  </a:lnTo>
                  <a:cubicBezTo>
                    <a:pt x="216129" y="306298"/>
                    <a:pt x="220547" y="304803"/>
                    <a:pt x="224753" y="305244"/>
                  </a:cubicBezTo>
                  <a:close/>
                  <a:moveTo>
                    <a:pt x="419970" y="69614"/>
                  </a:moveTo>
                  <a:cubicBezTo>
                    <a:pt x="389472" y="69614"/>
                    <a:pt x="358974" y="81197"/>
                    <a:pt x="335696" y="104364"/>
                  </a:cubicBezTo>
                  <a:cubicBezTo>
                    <a:pt x="312496" y="127530"/>
                    <a:pt x="300819" y="157907"/>
                    <a:pt x="300819" y="188131"/>
                  </a:cubicBezTo>
                  <a:cubicBezTo>
                    <a:pt x="300819" y="218508"/>
                    <a:pt x="312496" y="248885"/>
                    <a:pt x="335696" y="272052"/>
                  </a:cubicBezTo>
                  <a:cubicBezTo>
                    <a:pt x="382251" y="318385"/>
                    <a:pt x="457690" y="318385"/>
                    <a:pt x="504244" y="272052"/>
                  </a:cubicBezTo>
                  <a:cubicBezTo>
                    <a:pt x="527445" y="248885"/>
                    <a:pt x="539122" y="218508"/>
                    <a:pt x="539122" y="188131"/>
                  </a:cubicBezTo>
                  <a:cubicBezTo>
                    <a:pt x="539122" y="157907"/>
                    <a:pt x="527445" y="127530"/>
                    <a:pt x="504244" y="104364"/>
                  </a:cubicBezTo>
                  <a:cubicBezTo>
                    <a:pt x="480967" y="81197"/>
                    <a:pt x="450469" y="69614"/>
                    <a:pt x="419970" y="69614"/>
                  </a:cubicBezTo>
                  <a:close/>
                  <a:moveTo>
                    <a:pt x="419970" y="0"/>
                  </a:moveTo>
                  <a:cubicBezTo>
                    <a:pt x="468215" y="0"/>
                    <a:pt x="516459" y="18372"/>
                    <a:pt x="553257" y="55116"/>
                  </a:cubicBezTo>
                  <a:cubicBezTo>
                    <a:pt x="589978" y="91937"/>
                    <a:pt x="608415" y="140111"/>
                    <a:pt x="608415" y="188131"/>
                  </a:cubicBezTo>
                  <a:cubicBezTo>
                    <a:pt x="608415" y="236305"/>
                    <a:pt x="589978" y="284479"/>
                    <a:pt x="553257" y="321300"/>
                  </a:cubicBezTo>
                  <a:cubicBezTo>
                    <a:pt x="479661" y="394788"/>
                    <a:pt x="360279" y="394788"/>
                    <a:pt x="286684" y="321300"/>
                  </a:cubicBezTo>
                  <a:cubicBezTo>
                    <a:pt x="249963" y="284479"/>
                    <a:pt x="231525" y="236305"/>
                    <a:pt x="231525" y="188131"/>
                  </a:cubicBezTo>
                  <a:cubicBezTo>
                    <a:pt x="231525" y="140111"/>
                    <a:pt x="249963" y="91937"/>
                    <a:pt x="286684" y="55116"/>
                  </a:cubicBezTo>
                  <a:cubicBezTo>
                    <a:pt x="323482" y="18372"/>
                    <a:pt x="371726" y="0"/>
                    <a:pt x="419970" y="0"/>
                  </a:cubicBezTo>
                  <a:close/>
                </a:path>
              </a:pathLst>
            </a:custGeom>
            <a:solidFill>
              <a:srgbClr val="A3DD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2221584" y="2111723"/>
              <a:ext cx="726446" cy="288455"/>
            </a:xfrm>
            <a:custGeom>
              <a:avLst/>
              <a:gdLst/>
              <a:ahLst/>
              <a:cxnLst/>
              <a:rect l="l" t="t" r="r" b="b"/>
              <a:pathLst>
                <a:path w="552679" h="219456">
                  <a:moveTo>
                    <a:pt x="218237" y="136246"/>
                  </a:moveTo>
                  <a:lnTo>
                    <a:pt x="257556" y="136246"/>
                  </a:lnTo>
                  <a:lnTo>
                    <a:pt x="256947" y="219456"/>
                  </a:lnTo>
                  <a:lnTo>
                    <a:pt x="217323" y="219456"/>
                  </a:lnTo>
                  <a:close/>
                  <a:moveTo>
                    <a:pt x="108204" y="136246"/>
                  </a:moveTo>
                  <a:lnTo>
                    <a:pt x="147524" y="136246"/>
                  </a:lnTo>
                  <a:lnTo>
                    <a:pt x="124054" y="219456"/>
                  </a:lnTo>
                  <a:lnTo>
                    <a:pt x="84735" y="219456"/>
                  </a:lnTo>
                  <a:close/>
                  <a:moveTo>
                    <a:pt x="396926" y="75286"/>
                  </a:moveTo>
                  <a:lnTo>
                    <a:pt x="454838" y="75286"/>
                  </a:lnTo>
                  <a:lnTo>
                    <a:pt x="427406" y="110033"/>
                  </a:lnTo>
                  <a:lnTo>
                    <a:pt x="519456" y="110033"/>
                  </a:lnTo>
                  <a:lnTo>
                    <a:pt x="508788" y="185319"/>
                  </a:lnTo>
                  <a:lnTo>
                    <a:pt x="526161" y="185319"/>
                  </a:lnTo>
                  <a:lnTo>
                    <a:pt x="539573" y="173736"/>
                  </a:lnTo>
                  <a:lnTo>
                    <a:pt x="532867" y="219456"/>
                  </a:lnTo>
                  <a:lnTo>
                    <a:pt x="445999" y="219456"/>
                  </a:lnTo>
                  <a:lnTo>
                    <a:pt x="457581" y="138989"/>
                  </a:lnTo>
                  <a:lnTo>
                    <a:pt x="404851" y="138989"/>
                  </a:lnTo>
                  <a:lnTo>
                    <a:pt x="341757" y="219456"/>
                  </a:lnTo>
                  <a:lnTo>
                    <a:pt x="283845" y="219456"/>
                  </a:lnTo>
                  <a:lnTo>
                    <a:pt x="346939" y="138989"/>
                  </a:lnTo>
                  <a:lnTo>
                    <a:pt x="301219" y="138989"/>
                  </a:lnTo>
                  <a:lnTo>
                    <a:pt x="305181" y="110033"/>
                  </a:lnTo>
                  <a:lnTo>
                    <a:pt x="369494" y="110033"/>
                  </a:lnTo>
                  <a:close/>
                  <a:moveTo>
                    <a:pt x="163373" y="75286"/>
                  </a:moveTo>
                  <a:lnTo>
                    <a:pt x="218847" y="75286"/>
                  </a:lnTo>
                  <a:lnTo>
                    <a:pt x="215494" y="98451"/>
                  </a:lnTo>
                  <a:lnTo>
                    <a:pt x="270968" y="98451"/>
                  </a:lnTo>
                  <a:lnTo>
                    <a:pt x="267005" y="127407"/>
                  </a:lnTo>
                  <a:lnTo>
                    <a:pt x="211532" y="127407"/>
                  </a:lnTo>
                  <a:lnTo>
                    <a:pt x="198425" y="219456"/>
                  </a:lnTo>
                  <a:lnTo>
                    <a:pt x="142952" y="219456"/>
                  </a:lnTo>
                  <a:lnTo>
                    <a:pt x="156058" y="127407"/>
                  </a:lnTo>
                  <a:lnTo>
                    <a:pt x="100584" y="127407"/>
                  </a:lnTo>
                  <a:lnTo>
                    <a:pt x="104547" y="98451"/>
                  </a:lnTo>
                  <a:lnTo>
                    <a:pt x="160020" y="98451"/>
                  </a:lnTo>
                  <a:close/>
                  <a:moveTo>
                    <a:pt x="109424" y="5792"/>
                  </a:moveTo>
                  <a:lnTo>
                    <a:pt x="284379" y="5792"/>
                  </a:lnTo>
                  <a:lnTo>
                    <a:pt x="277978" y="52121"/>
                  </a:lnTo>
                  <a:lnTo>
                    <a:pt x="256337" y="52121"/>
                  </a:lnTo>
                  <a:lnTo>
                    <a:pt x="272796" y="86868"/>
                  </a:lnTo>
                  <a:lnTo>
                    <a:pt x="228600" y="86868"/>
                  </a:lnTo>
                  <a:lnTo>
                    <a:pt x="209093" y="46330"/>
                  </a:lnTo>
                  <a:lnTo>
                    <a:pt x="231344" y="46330"/>
                  </a:lnTo>
                  <a:lnTo>
                    <a:pt x="233172" y="34748"/>
                  </a:lnTo>
                  <a:lnTo>
                    <a:pt x="160935" y="34748"/>
                  </a:lnTo>
                  <a:lnTo>
                    <a:pt x="159106" y="46330"/>
                  </a:lnTo>
                  <a:lnTo>
                    <a:pt x="181052" y="46330"/>
                  </a:lnTo>
                  <a:lnTo>
                    <a:pt x="150876" y="86868"/>
                  </a:lnTo>
                  <a:lnTo>
                    <a:pt x="106376" y="86868"/>
                  </a:lnTo>
                  <a:lnTo>
                    <a:pt x="132284" y="52121"/>
                  </a:lnTo>
                  <a:lnTo>
                    <a:pt x="111252" y="52121"/>
                  </a:lnTo>
                  <a:lnTo>
                    <a:pt x="116434" y="14326"/>
                  </a:lnTo>
                  <a:close/>
                  <a:moveTo>
                    <a:pt x="38405" y="610"/>
                  </a:moveTo>
                  <a:lnTo>
                    <a:pt x="98451" y="610"/>
                  </a:lnTo>
                  <a:lnTo>
                    <a:pt x="92964" y="39320"/>
                  </a:lnTo>
                  <a:lnTo>
                    <a:pt x="103328" y="39320"/>
                  </a:lnTo>
                  <a:lnTo>
                    <a:pt x="99365" y="66447"/>
                  </a:lnTo>
                  <a:lnTo>
                    <a:pt x="89002" y="66447"/>
                  </a:lnTo>
                  <a:lnTo>
                    <a:pt x="84430" y="99365"/>
                  </a:lnTo>
                  <a:lnTo>
                    <a:pt x="92355" y="96927"/>
                  </a:lnTo>
                  <a:lnTo>
                    <a:pt x="87783" y="128626"/>
                  </a:lnTo>
                  <a:lnTo>
                    <a:pt x="79858" y="131064"/>
                  </a:lnTo>
                  <a:lnTo>
                    <a:pt x="70409" y="199035"/>
                  </a:lnTo>
                  <a:cubicBezTo>
                    <a:pt x="69596" y="204928"/>
                    <a:pt x="66955" y="209754"/>
                    <a:pt x="62484" y="213513"/>
                  </a:cubicBezTo>
                  <a:cubicBezTo>
                    <a:pt x="58014" y="217272"/>
                    <a:pt x="52934" y="219152"/>
                    <a:pt x="47244" y="219152"/>
                  </a:cubicBezTo>
                  <a:lnTo>
                    <a:pt x="0" y="219152"/>
                  </a:lnTo>
                  <a:lnTo>
                    <a:pt x="20117" y="191720"/>
                  </a:lnTo>
                  <a:lnTo>
                    <a:pt x="26213" y="148133"/>
                  </a:lnTo>
                  <a:lnTo>
                    <a:pt x="9144" y="153315"/>
                  </a:lnTo>
                  <a:lnTo>
                    <a:pt x="13716" y="121311"/>
                  </a:lnTo>
                  <a:lnTo>
                    <a:pt x="30785" y="116129"/>
                  </a:lnTo>
                  <a:lnTo>
                    <a:pt x="37796" y="66447"/>
                  </a:lnTo>
                  <a:lnTo>
                    <a:pt x="21641" y="66447"/>
                  </a:lnTo>
                  <a:lnTo>
                    <a:pt x="25604" y="39320"/>
                  </a:lnTo>
                  <a:lnTo>
                    <a:pt x="41453" y="39320"/>
                  </a:lnTo>
                  <a:lnTo>
                    <a:pt x="45720" y="9449"/>
                  </a:lnTo>
                  <a:close/>
                  <a:moveTo>
                    <a:pt x="396012" y="0"/>
                  </a:moveTo>
                  <a:lnTo>
                    <a:pt x="465506" y="0"/>
                  </a:lnTo>
                  <a:lnTo>
                    <a:pt x="462763" y="17374"/>
                  </a:lnTo>
                  <a:lnTo>
                    <a:pt x="552679" y="17374"/>
                  </a:lnTo>
                  <a:lnTo>
                    <a:pt x="545973" y="63704"/>
                  </a:lnTo>
                  <a:lnTo>
                    <a:pt x="518237" y="63704"/>
                  </a:lnTo>
                  <a:lnTo>
                    <a:pt x="538049" y="101499"/>
                  </a:lnTo>
                  <a:lnTo>
                    <a:pt x="480137" y="101499"/>
                  </a:lnTo>
                  <a:lnTo>
                    <a:pt x="457277" y="57912"/>
                  </a:lnTo>
                  <a:lnTo>
                    <a:pt x="491719" y="57912"/>
                  </a:lnTo>
                  <a:lnTo>
                    <a:pt x="493548" y="46330"/>
                  </a:lnTo>
                  <a:lnTo>
                    <a:pt x="366141" y="46330"/>
                  </a:lnTo>
                  <a:lnTo>
                    <a:pt x="364313" y="57912"/>
                  </a:lnTo>
                  <a:lnTo>
                    <a:pt x="399365" y="57912"/>
                  </a:lnTo>
                  <a:lnTo>
                    <a:pt x="364313" y="101499"/>
                  </a:lnTo>
                  <a:lnTo>
                    <a:pt x="306401" y="101499"/>
                  </a:lnTo>
                  <a:lnTo>
                    <a:pt x="336576" y="63704"/>
                  </a:lnTo>
                  <a:lnTo>
                    <a:pt x="308839" y="63704"/>
                  </a:lnTo>
                  <a:lnTo>
                    <a:pt x="315545" y="17374"/>
                  </a:lnTo>
                  <a:lnTo>
                    <a:pt x="404851" y="17374"/>
                  </a:lnTo>
                  <a:lnTo>
                    <a:pt x="405765" y="11583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4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 animBg="1"/>
      <p:bldP spid="2" grpId="2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038798" y="900838"/>
            <a:ext cx="1183824" cy="486134"/>
            <a:chOff x="1027539" y="1526652"/>
            <a:chExt cx="1184009" cy="486210"/>
          </a:xfrm>
        </p:grpSpPr>
        <p:sp>
          <p:nvSpPr>
            <p:cNvPr id="6" name="quill-and-piece-of-paper_65603"/>
            <p:cNvSpPr/>
            <p:nvPr/>
          </p:nvSpPr>
          <p:spPr>
            <a:xfrm>
              <a:off x="1027539" y="1526652"/>
              <a:ext cx="720080" cy="486210"/>
            </a:xfrm>
            <a:custGeom>
              <a:avLst/>
              <a:gdLst>
                <a:gd name="connsiteX0" fmla="*/ 91871 w 609146"/>
                <a:gd name="connsiteY0" fmla="*/ 130719 h 421308"/>
                <a:gd name="connsiteX1" fmla="*/ 354823 w 609146"/>
                <a:gd name="connsiteY1" fmla="*/ 130719 h 421308"/>
                <a:gd name="connsiteX2" fmla="*/ 337077 w 609146"/>
                <a:gd name="connsiteY2" fmla="*/ 167773 h 421308"/>
                <a:gd name="connsiteX3" fmla="*/ 105785 w 609146"/>
                <a:gd name="connsiteY3" fmla="*/ 167773 h 421308"/>
                <a:gd name="connsiteX4" fmla="*/ 43274 w 609146"/>
                <a:gd name="connsiteY4" fmla="*/ 384254 h 421308"/>
                <a:gd name="connsiteX5" fmla="*/ 545079 w 609146"/>
                <a:gd name="connsiteY5" fmla="*/ 384254 h 421308"/>
                <a:gd name="connsiteX6" fmla="*/ 501725 w 609146"/>
                <a:gd name="connsiteY6" fmla="*/ 234429 h 421308"/>
                <a:gd name="connsiteX7" fmla="*/ 526326 w 609146"/>
                <a:gd name="connsiteY7" fmla="*/ 214593 h 421308"/>
                <a:gd name="connsiteX8" fmla="*/ 532476 w 609146"/>
                <a:gd name="connsiteY8" fmla="*/ 207142 h 421308"/>
                <a:gd name="connsiteX9" fmla="*/ 587224 w 609146"/>
                <a:gd name="connsiteY9" fmla="*/ 396538 h 421308"/>
                <a:gd name="connsiteX10" fmla="*/ 588333 w 609146"/>
                <a:gd name="connsiteY10" fmla="*/ 402781 h 421308"/>
                <a:gd name="connsiteX11" fmla="*/ 569781 w 609146"/>
                <a:gd name="connsiteY11" fmla="*/ 421308 h 421308"/>
                <a:gd name="connsiteX12" fmla="*/ 18571 w 609146"/>
                <a:gd name="connsiteY12" fmla="*/ 421308 h 421308"/>
                <a:gd name="connsiteX13" fmla="*/ 3750 w 609146"/>
                <a:gd name="connsiteY13" fmla="*/ 413857 h 421308"/>
                <a:gd name="connsiteX14" fmla="*/ 725 w 609146"/>
                <a:gd name="connsiteY14" fmla="*/ 397646 h 421308"/>
                <a:gd name="connsiteX15" fmla="*/ 74025 w 609146"/>
                <a:gd name="connsiteY15" fmla="*/ 144111 h 421308"/>
                <a:gd name="connsiteX16" fmla="*/ 91871 w 609146"/>
                <a:gd name="connsiteY16" fmla="*/ 130719 h 421308"/>
                <a:gd name="connsiteX17" fmla="*/ 599624 w 609146"/>
                <a:gd name="connsiteY17" fmla="*/ 52 h 421308"/>
                <a:gd name="connsiteX18" fmla="*/ 606882 w 609146"/>
                <a:gd name="connsiteY18" fmla="*/ 2771 h 421308"/>
                <a:gd name="connsiteX19" fmla="*/ 608999 w 609146"/>
                <a:gd name="connsiteY19" fmla="*/ 10121 h 421308"/>
                <a:gd name="connsiteX20" fmla="*/ 543273 w 609146"/>
                <a:gd name="connsiteY20" fmla="*/ 158839 h 421308"/>
                <a:gd name="connsiteX21" fmla="*/ 539543 w 609146"/>
                <a:gd name="connsiteY21" fmla="*/ 161557 h 421308"/>
                <a:gd name="connsiteX22" fmla="*/ 486215 w 609146"/>
                <a:gd name="connsiteY22" fmla="*/ 176157 h 421308"/>
                <a:gd name="connsiteX23" fmla="*/ 505772 w 609146"/>
                <a:gd name="connsiteY23" fmla="*/ 179983 h 421308"/>
                <a:gd name="connsiteX24" fmla="*/ 512627 w 609146"/>
                <a:gd name="connsiteY24" fmla="*/ 186025 h 421308"/>
                <a:gd name="connsiteX25" fmla="*/ 510208 w 609146"/>
                <a:gd name="connsiteY25" fmla="*/ 194684 h 421308"/>
                <a:gd name="connsiteX26" fmla="*/ 356778 w 609146"/>
                <a:gd name="connsiteY26" fmla="*/ 259729 h 421308"/>
                <a:gd name="connsiteX27" fmla="*/ 328754 w 609146"/>
                <a:gd name="connsiteY27" fmla="*/ 294668 h 421308"/>
                <a:gd name="connsiteX28" fmla="*/ 321193 w 609146"/>
                <a:gd name="connsiteY28" fmla="*/ 298595 h 421308"/>
                <a:gd name="connsiteX29" fmla="*/ 315951 w 609146"/>
                <a:gd name="connsiteY29" fmla="*/ 296984 h 421308"/>
                <a:gd name="connsiteX30" fmla="*/ 312221 w 609146"/>
                <a:gd name="connsiteY30" fmla="*/ 291144 h 421308"/>
                <a:gd name="connsiteX31" fmla="*/ 313633 w 609146"/>
                <a:gd name="connsiteY31" fmla="*/ 284297 h 421308"/>
                <a:gd name="connsiteX32" fmla="*/ 344581 w 609146"/>
                <a:gd name="connsiteY32" fmla="*/ 245935 h 421308"/>
                <a:gd name="connsiteX33" fmla="*/ 357786 w 609146"/>
                <a:gd name="connsiteY33" fmla="*/ 194382 h 421308"/>
                <a:gd name="connsiteX34" fmla="*/ 423412 w 609146"/>
                <a:gd name="connsiteY34" fmla="*/ 86947 h 421308"/>
                <a:gd name="connsiteX35" fmla="*/ 432586 w 609146"/>
                <a:gd name="connsiteY35" fmla="*/ 85034 h 421308"/>
                <a:gd name="connsiteX36" fmla="*/ 438231 w 609146"/>
                <a:gd name="connsiteY36" fmla="*/ 92485 h 421308"/>
                <a:gd name="connsiteX37" fmla="*/ 445086 w 609146"/>
                <a:gd name="connsiteY37" fmla="*/ 110810 h 421308"/>
                <a:gd name="connsiteX38" fmla="*/ 451638 w 609146"/>
                <a:gd name="connsiteY38" fmla="*/ 61875 h 421308"/>
                <a:gd name="connsiteX39" fmla="*/ 454259 w 609146"/>
                <a:gd name="connsiteY39" fmla="*/ 58150 h 421308"/>
                <a:gd name="connsiteX40" fmla="*/ 504058 w 609146"/>
                <a:gd name="connsiteY40" fmla="*/ 26735 h 421308"/>
                <a:gd name="connsiteX41" fmla="*/ 511417 w 609146"/>
                <a:gd name="connsiteY41" fmla="*/ 26835 h 421308"/>
                <a:gd name="connsiteX42" fmla="*/ 515954 w 609146"/>
                <a:gd name="connsiteY42" fmla="*/ 32675 h 421308"/>
                <a:gd name="connsiteX43" fmla="*/ 518776 w 609146"/>
                <a:gd name="connsiteY43" fmla="*/ 49188 h 421308"/>
                <a:gd name="connsiteX44" fmla="*/ 519885 w 609146"/>
                <a:gd name="connsiteY44" fmla="*/ 24822 h 421308"/>
                <a:gd name="connsiteX45" fmla="*/ 525329 w 609146"/>
                <a:gd name="connsiteY45" fmla="*/ 17673 h 421308"/>
                <a:gd name="connsiteX46" fmla="*/ 599624 w 609146"/>
                <a:gd name="connsiteY46" fmla="*/ 52 h 421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9146" h="421307">
                  <a:moveTo>
                    <a:pt x="91871" y="130719"/>
                  </a:moveTo>
                  <a:lnTo>
                    <a:pt x="354823" y="130719"/>
                  </a:lnTo>
                  <a:cubicBezTo>
                    <a:pt x="347362" y="143909"/>
                    <a:pt x="341615" y="156495"/>
                    <a:pt x="337077" y="167773"/>
                  </a:cubicBezTo>
                  <a:lnTo>
                    <a:pt x="105785" y="167773"/>
                  </a:lnTo>
                  <a:lnTo>
                    <a:pt x="43274" y="384254"/>
                  </a:lnTo>
                  <a:lnTo>
                    <a:pt x="545079" y="384254"/>
                  </a:lnTo>
                  <a:lnTo>
                    <a:pt x="501725" y="234429"/>
                  </a:lnTo>
                  <a:cubicBezTo>
                    <a:pt x="510194" y="228287"/>
                    <a:pt x="518462" y="221742"/>
                    <a:pt x="526326" y="214593"/>
                  </a:cubicBezTo>
                  <a:cubicBezTo>
                    <a:pt x="528746" y="212378"/>
                    <a:pt x="530762" y="209861"/>
                    <a:pt x="532476" y="207142"/>
                  </a:cubicBezTo>
                  <a:lnTo>
                    <a:pt x="587224" y="396538"/>
                  </a:lnTo>
                  <a:cubicBezTo>
                    <a:pt x="587930" y="398552"/>
                    <a:pt x="588333" y="400566"/>
                    <a:pt x="588333" y="402781"/>
                  </a:cubicBezTo>
                  <a:cubicBezTo>
                    <a:pt x="588333" y="412951"/>
                    <a:pt x="579965" y="421308"/>
                    <a:pt x="569781" y="421308"/>
                  </a:cubicBezTo>
                  <a:lnTo>
                    <a:pt x="18571" y="421308"/>
                  </a:lnTo>
                  <a:cubicBezTo>
                    <a:pt x="12724" y="421308"/>
                    <a:pt x="7279" y="418489"/>
                    <a:pt x="3750" y="413857"/>
                  </a:cubicBezTo>
                  <a:cubicBezTo>
                    <a:pt x="221" y="409225"/>
                    <a:pt x="-888" y="403184"/>
                    <a:pt x="725" y="397646"/>
                  </a:cubicBezTo>
                  <a:lnTo>
                    <a:pt x="74025" y="144111"/>
                  </a:lnTo>
                  <a:cubicBezTo>
                    <a:pt x="76344" y="136257"/>
                    <a:pt x="83604" y="130719"/>
                    <a:pt x="91871" y="130719"/>
                  </a:cubicBezTo>
                  <a:close/>
                  <a:moveTo>
                    <a:pt x="599624" y="52"/>
                  </a:moveTo>
                  <a:cubicBezTo>
                    <a:pt x="602346" y="-250"/>
                    <a:pt x="604967" y="757"/>
                    <a:pt x="606882" y="2771"/>
                  </a:cubicBezTo>
                  <a:cubicBezTo>
                    <a:pt x="608697" y="4684"/>
                    <a:pt x="609503" y="7402"/>
                    <a:pt x="608999" y="10121"/>
                  </a:cubicBezTo>
                  <a:cubicBezTo>
                    <a:pt x="605269" y="29856"/>
                    <a:pt x="589543" y="98929"/>
                    <a:pt x="543273" y="158839"/>
                  </a:cubicBezTo>
                  <a:cubicBezTo>
                    <a:pt x="542365" y="160047"/>
                    <a:pt x="541055" y="161054"/>
                    <a:pt x="539543" y="161557"/>
                  </a:cubicBezTo>
                  <a:cubicBezTo>
                    <a:pt x="518877" y="169210"/>
                    <a:pt x="500933" y="174043"/>
                    <a:pt x="486215" y="176157"/>
                  </a:cubicBezTo>
                  <a:cubicBezTo>
                    <a:pt x="492264" y="177667"/>
                    <a:pt x="498917" y="178976"/>
                    <a:pt x="505772" y="179983"/>
                  </a:cubicBezTo>
                  <a:cubicBezTo>
                    <a:pt x="508998" y="180487"/>
                    <a:pt x="511720" y="182803"/>
                    <a:pt x="512627" y="186025"/>
                  </a:cubicBezTo>
                  <a:cubicBezTo>
                    <a:pt x="513534" y="189146"/>
                    <a:pt x="512627" y="192569"/>
                    <a:pt x="510208" y="194684"/>
                  </a:cubicBezTo>
                  <a:cubicBezTo>
                    <a:pt x="468372" y="232543"/>
                    <a:pt x="416759" y="254393"/>
                    <a:pt x="356778" y="259729"/>
                  </a:cubicBezTo>
                  <a:cubicBezTo>
                    <a:pt x="338734" y="280068"/>
                    <a:pt x="328855" y="294467"/>
                    <a:pt x="328754" y="294668"/>
                  </a:cubicBezTo>
                  <a:cubicBezTo>
                    <a:pt x="327040" y="297085"/>
                    <a:pt x="324217" y="298595"/>
                    <a:pt x="321193" y="298595"/>
                  </a:cubicBezTo>
                  <a:cubicBezTo>
                    <a:pt x="319278" y="298595"/>
                    <a:pt x="317564" y="297991"/>
                    <a:pt x="315951" y="296984"/>
                  </a:cubicBezTo>
                  <a:cubicBezTo>
                    <a:pt x="314036" y="295574"/>
                    <a:pt x="312625" y="293561"/>
                    <a:pt x="312221" y="291144"/>
                  </a:cubicBezTo>
                  <a:cubicBezTo>
                    <a:pt x="311717" y="288727"/>
                    <a:pt x="312322" y="286311"/>
                    <a:pt x="313633" y="284297"/>
                  </a:cubicBezTo>
                  <a:cubicBezTo>
                    <a:pt x="314137" y="283693"/>
                    <a:pt x="324923" y="267986"/>
                    <a:pt x="344581" y="245935"/>
                  </a:cubicBezTo>
                  <a:cubicBezTo>
                    <a:pt x="346294" y="234557"/>
                    <a:pt x="350024" y="216332"/>
                    <a:pt x="357786" y="194382"/>
                  </a:cubicBezTo>
                  <a:cubicBezTo>
                    <a:pt x="368170" y="164679"/>
                    <a:pt x="385408" y="125007"/>
                    <a:pt x="423412" y="86947"/>
                  </a:cubicBezTo>
                  <a:cubicBezTo>
                    <a:pt x="425832" y="84530"/>
                    <a:pt x="429461" y="83825"/>
                    <a:pt x="432586" y="85034"/>
                  </a:cubicBezTo>
                  <a:cubicBezTo>
                    <a:pt x="435711" y="86343"/>
                    <a:pt x="436517" y="88658"/>
                    <a:pt x="438231" y="92485"/>
                  </a:cubicBezTo>
                  <a:cubicBezTo>
                    <a:pt x="440550" y="97418"/>
                    <a:pt x="445086" y="110810"/>
                    <a:pt x="445086" y="110810"/>
                  </a:cubicBezTo>
                  <a:cubicBezTo>
                    <a:pt x="443876" y="98325"/>
                    <a:pt x="443775" y="83725"/>
                    <a:pt x="451638" y="61875"/>
                  </a:cubicBezTo>
                  <a:cubicBezTo>
                    <a:pt x="452142" y="60465"/>
                    <a:pt x="453050" y="59157"/>
                    <a:pt x="454259" y="58150"/>
                  </a:cubicBezTo>
                  <a:cubicBezTo>
                    <a:pt x="467163" y="47879"/>
                    <a:pt x="482082" y="36904"/>
                    <a:pt x="504058" y="26735"/>
                  </a:cubicBezTo>
                  <a:cubicBezTo>
                    <a:pt x="506377" y="25627"/>
                    <a:pt x="509099" y="25728"/>
                    <a:pt x="511417" y="26835"/>
                  </a:cubicBezTo>
                  <a:cubicBezTo>
                    <a:pt x="513736" y="28044"/>
                    <a:pt x="515349" y="30158"/>
                    <a:pt x="515954" y="32675"/>
                  </a:cubicBezTo>
                  <a:cubicBezTo>
                    <a:pt x="516559" y="35495"/>
                    <a:pt x="518776" y="49188"/>
                    <a:pt x="518776" y="49188"/>
                  </a:cubicBezTo>
                  <a:cubicBezTo>
                    <a:pt x="518776" y="49188"/>
                    <a:pt x="519381" y="29957"/>
                    <a:pt x="519885" y="24822"/>
                  </a:cubicBezTo>
                  <a:cubicBezTo>
                    <a:pt x="520188" y="21600"/>
                    <a:pt x="522305" y="18881"/>
                    <a:pt x="525329" y="17673"/>
                  </a:cubicBezTo>
                  <a:cubicBezTo>
                    <a:pt x="548313" y="8913"/>
                    <a:pt x="573313" y="2972"/>
                    <a:pt x="599624" y="5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74922" y="1739379"/>
              <a:ext cx="436626" cy="252689"/>
            </a:xfrm>
            <a:custGeom>
              <a:avLst/>
              <a:gdLst/>
              <a:ahLst/>
              <a:cxnLst/>
              <a:rect l="l" t="t" r="r" b="b"/>
              <a:pathLst>
                <a:path w="436626" h="252689">
                  <a:moveTo>
                    <a:pt x="106080" y="207579"/>
                  </a:moveTo>
                  <a:lnTo>
                    <a:pt x="101146" y="241059"/>
                  </a:lnTo>
                  <a:lnTo>
                    <a:pt x="0" y="247755"/>
                  </a:lnTo>
                  <a:lnTo>
                    <a:pt x="4581" y="214275"/>
                  </a:lnTo>
                  <a:close/>
                  <a:moveTo>
                    <a:pt x="244583" y="166698"/>
                  </a:moveTo>
                  <a:lnTo>
                    <a:pt x="284759" y="166698"/>
                  </a:lnTo>
                  <a:lnTo>
                    <a:pt x="287226" y="246698"/>
                  </a:lnTo>
                  <a:lnTo>
                    <a:pt x="245640" y="246698"/>
                  </a:lnTo>
                  <a:close/>
                  <a:moveTo>
                    <a:pt x="140970" y="166698"/>
                  </a:moveTo>
                  <a:lnTo>
                    <a:pt x="184671" y="166698"/>
                  </a:lnTo>
                  <a:lnTo>
                    <a:pt x="153305" y="246346"/>
                  </a:lnTo>
                  <a:lnTo>
                    <a:pt x="109604" y="246346"/>
                  </a:lnTo>
                  <a:close/>
                  <a:moveTo>
                    <a:pt x="192424" y="106785"/>
                  </a:moveTo>
                  <a:lnTo>
                    <a:pt x="183613" y="126521"/>
                  </a:lnTo>
                  <a:lnTo>
                    <a:pt x="200530" y="126521"/>
                  </a:lnTo>
                  <a:lnTo>
                    <a:pt x="203349" y="106785"/>
                  </a:lnTo>
                  <a:close/>
                  <a:moveTo>
                    <a:pt x="436626" y="25023"/>
                  </a:moveTo>
                  <a:lnTo>
                    <a:pt x="408079" y="229077"/>
                  </a:lnTo>
                  <a:lnTo>
                    <a:pt x="341119" y="229077"/>
                  </a:lnTo>
                  <a:lnTo>
                    <a:pt x="363321" y="71190"/>
                  </a:lnTo>
                  <a:lnTo>
                    <a:pt x="335832" y="75067"/>
                  </a:lnTo>
                  <a:lnTo>
                    <a:pt x="341119" y="38415"/>
                  </a:lnTo>
                  <a:close/>
                  <a:moveTo>
                    <a:pt x="175508" y="353"/>
                  </a:moveTo>
                  <a:lnTo>
                    <a:pt x="241059" y="353"/>
                  </a:lnTo>
                  <a:lnTo>
                    <a:pt x="231896" y="20089"/>
                  </a:lnTo>
                  <a:lnTo>
                    <a:pt x="312601" y="20089"/>
                  </a:lnTo>
                  <a:lnTo>
                    <a:pt x="308019" y="53217"/>
                  </a:lnTo>
                  <a:lnTo>
                    <a:pt x="216741" y="53217"/>
                  </a:lnTo>
                  <a:lnTo>
                    <a:pt x="207931" y="72952"/>
                  </a:lnTo>
                  <a:lnTo>
                    <a:pt x="255156" y="72952"/>
                  </a:lnTo>
                  <a:lnTo>
                    <a:pt x="247755" y="126521"/>
                  </a:lnTo>
                  <a:lnTo>
                    <a:pt x="304495" y="126521"/>
                  </a:lnTo>
                  <a:lnTo>
                    <a:pt x="300266" y="157182"/>
                  </a:lnTo>
                  <a:lnTo>
                    <a:pt x="243526" y="157182"/>
                  </a:lnTo>
                  <a:lnTo>
                    <a:pt x="233305" y="230134"/>
                  </a:lnTo>
                  <a:cubicBezTo>
                    <a:pt x="232130" y="236948"/>
                    <a:pt x="228959" y="242410"/>
                    <a:pt x="223790" y="246522"/>
                  </a:cubicBezTo>
                  <a:cubicBezTo>
                    <a:pt x="218621" y="250633"/>
                    <a:pt x="212747" y="252689"/>
                    <a:pt x="206169" y="252689"/>
                  </a:cubicBezTo>
                  <a:lnTo>
                    <a:pt x="156477" y="252689"/>
                  </a:lnTo>
                  <a:lnTo>
                    <a:pt x="187138" y="221323"/>
                  </a:lnTo>
                  <a:lnTo>
                    <a:pt x="196301" y="157182"/>
                  </a:lnTo>
                  <a:lnTo>
                    <a:pt x="126168" y="157182"/>
                  </a:lnTo>
                  <a:lnTo>
                    <a:pt x="130397" y="126521"/>
                  </a:lnTo>
                  <a:lnTo>
                    <a:pt x="139208" y="106785"/>
                  </a:lnTo>
                  <a:lnTo>
                    <a:pt x="126873" y="106785"/>
                  </a:lnTo>
                  <a:lnTo>
                    <a:pt x="131454" y="72952"/>
                  </a:lnTo>
                  <a:lnTo>
                    <a:pt x="154714" y="72952"/>
                  </a:lnTo>
                  <a:lnTo>
                    <a:pt x="163878" y="53217"/>
                  </a:lnTo>
                  <a:lnTo>
                    <a:pt x="127225" y="53217"/>
                  </a:lnTo>
                  <a:lnTo>
                    <a:pt x="131807" y="20089"/>
                  </a:lnTo>
                  <a:lnTo>
                    <a:pt x="179032" y="20089"/>
                  </a:lnTo>
                  <a:lnTo>
                    <a:pt x="183966" y="9868"/>
                  </a:lnTo>
                  <a:close/>
                  <a:moveTo>
                    <a:pt x="61322" y="0"/>
                  </a:moveTo>
                  <a:lnTo>
                    <a:pt x="134979" y="0"/>
                  </a:lnTo>
                  <a:lnTo>
                    <a:pt x="83525" y="80353"/>
                  </a:lnTo>
                  <a:lnTo>
                    <a:pt x="123701" y="80353"/>
                  </a:lnTo>
                  <a:lnTo>
                    <a:pt x="72247" y="160706"/>
                  </a:lnTo>
                  <a:lnTo>
                    <a:pt x="112423" y="160706"/>
                  </a:lnTo>
                  <a:lnTo>
                    <a:pt x="107842" y="194187"/>
                  </a:lnTo>
                  <a:lnTo>
                    <a:pt x="7401" y="194187"/>
                  </a:lnTo>
                  <a:lnTo>
                    <a:pt x="11982" y="160706"/>
                  </a:lnTo>
                  <a:lnTo>
                    <a:pt x="42291" y="113834"/>
                  </a:lnTo>
                  <a:lnTo>
                    <a:pt x="18678" y="113834"/>
                  </a:lnTo>
                  <a:lnTo>
                    <a:pt x="23260" y="80353"/>
                  </a:lnTo>
                  <a:lnTo>
                    <a:pt x="69075" y="881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25" tIns="45712" rIns="91425" bIns="45712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486694" y="2576844"/>
            <a:ext cx="9481568" cy="2148299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zh-CN"/>
              <a:t>由于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)</a:t>
            </a:r>
            <a:r>
              <a:rPr lang="zh-CN" altLang="zh-CN"/>
              <a:t>的周期由于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)</a:t>
            </a:r>
            <a:r>
              <a:rPr lang="zh-CN" altLang="zh-CN"/>
              <a:t>的周期为</a:t>
            </a:r>
            <a:r>
              <a:rPr lang="en-US" altLang="zh-CN"/>
              <a:t>5</a:t>
            </a:r>
            <a:r>
              <a:rPr lang="zh-CN" altLang="zh-CN"/>
              <a:t>，且为奇函数，所以</a:t>
            </a:r>
            <a:r>
              <a:rPr lang="en-US" altLang="zh-CN" i="1"/>
              <a:t>f</a:t>
            </a:r>
            <a:r>
              <a:rPr lang="en-US" altLang="zh-CN"/>
              <a:t>(8)=</a:t>
            </a:r>
            <a:r>
              <a:rPr lang="en-US" altLang="zh-CN" i="1"/>
              <a:t>f</a:t>
            </a:r>
            <a:r>
              <a:rPr lang="en-US" altLang="zh-CN"/>
              <a:t>(5+3)=</a:t>
            </a:r>
            <a:r>
              <a:rPr lang="en-US" altLang="zh-CN" i="1"/>
              <a:t>f</a:t>
            </a:r>
            <a:r>
              <a:rPr lang="en-US" altLang="zh-CN"/>
              <a:t>(3)=</a:t>
            </a:r>
            <a:r>
              <a:rPr lang="en-US" altLang="zh-CN" i="1"/>
              <a:t>f</a:t>
            </a:r>
            <a:r>
              <a:rPr lang="en-US" altLang="zh-CN"/>
              <a:t>(5-2)=</a:t>
            </a:r>
            <a:r>
              <a:rPr lang="en-US" altLang="zh-CN" i="1"/>
              <a:t>f</a:t>
            </a:r>
            <a:r>
              <a:rPr lang="en-US" altLang="zh-CN"/>
              <a:t>(-2)=-</a:t>
            </a:r>
            <a:r>
              <a:rPr lang="en-US" altLang="zh-CN" i="1"/>
              <a:t>f</a:t>
            </a:r>
            <a:r>
              <a:rPr lang="en-US" altLang="zh-CN"/>
              <a:t>(2)=-2</a:t>
            </a:r>
            <a:r>
              <a:rPr lang="zh-CN" altLang="zh-CN"/>
              <a:t>，</a:t>
            </a:r>
            <a:r>
              <a:rPr lang="en-US" altLang="zh-CN" i="1"/>
              <a:t>f</a:t>
            </a:r>
            <a:r>
              <a:rPr lang="en-US" altLang="zh-CN"/>
              <a:t>(4)=</a:t>
            </a:r>
            <a:r>
              <a:rPr lang="en-US" altLang="zh-CN" i="1"/>
              <a:t>f</a:t>
            </a:r>
            <a:r>
              <a:rPr lang="en-US" altLang="zh-CN"/>
              <a:t>(5-1)=</a:t>
            </a:r>
            <a:r>
              <a:rPr lang="en-US" altLang="zh-CN" i="1"/>
              <a:t>f</a:t>
            </a:r>
            <a:r>
              <a:rPr lang="en-US" altLang="zh-CN"/>
              <a:t>(-1)=-</a:t>
            </a:r>
            <a:r>
              <a:rPr lang="en-US" altLang="zh-CN" i="1"/>
              <a:t>f</a:t>
            </a:r>
            <a:r>
              <a:rPr lang="en-US" altLang="zh-CN"/>
              <a:t>(1)=-1</a:t>
            </a:r>
            <a:r>
              <a:rPr lang="zh-CN" altLang="zh-CN"/>
              <a:t>，所以</a:t>
            </a:r>
            <a:r>
              <a:rPr lang="en-US" altLang="zh-CN" i="1"/>
              <a:t>f</a:t>
            </a:r>
            <a:r>
              <a:rPr lang="en-US" altLang="zh-CN"/>
              <a:t>(8)-</a:t>
            </a:r>
            <a:r>
              <a:rPr lang="en-US" altLang="zh-CN" i="1"/>
              <a:t>f</a:t>
            </a:r>
            <a:r>
              <a:rPr lang="en-US" altLang="zh-CN"/>
              <a:t>(4)=-2-(-1)=-1</a:t>
            </a:r>
            <a:r>
              <a:rPr lang="zh-CN" altLang="zh-CN"/>
              <a:t>．</a:t>
            </a:r>
          </a:p>
          <a:p>
            <a:r>
              <a:rPr lang="zh-CN" altLang="zh-CN"/>
              <a:t>答案：</a:t>
            </a:r>
            <a:r>
              <a:rPr lang="en-US" altLang="zh-CN"/>
              <a:t>A</a:t>
            </a:r>
            <a:r>
              <a:rPr lang="zh-CN" altLang="zh-CN"/>
              <a:t>．</a:t>
            </a:r>
          </a:p>
          <a:p>
            <a:pPr lvl="0"/>
            <a:r>
              <a:rPr lang="zh-CN" altLang="zh-CN"/>
              <a:t>为</a:t>
            </a:r>
            <a:r>
              <a:rPr lang="en-US" altLang="zh-CN"/>
              <a:t>5</a:t>
            </a:r>
            <a:r>
              <a:rPr lang="zh-CN" altLang="zh-CN"/>
              <a:t>，且为奇函数，所以</a:t>
            </a:r>
            <a:r>
              <a:rPr lang="en-US" altLang="zh-CN" i="1"/>
              <a:t>f</a:t>
            </a:r>
            <a:r>
              <a:rPr lang="en-US" altLang="zh-CN"/>
              <a:t>(8)=</a:t>
            </a:r>
            <a:r>
              <a:rPr lang="en-US" altLang="zh-CN" i="1"/>
              <a:t>f</a:t>
            </a:r>
            <a:r>
              <a:rPr lang="en-US" altLang="zh-CN"/>
              <a:t>(5+3)=</a:t>
            </a:r>
            <a:r>
              <a:rPr lang="en-US" altLang="zh-CN" i="1"/>
              <a:t>f</a:t>
            </a:r>
            <a:r>
              <a:rPr lang="en-US" altLang="zh-CN"/>
              <a:t>(3)=</a:t>
            </a:r>
            <a:r>
              <a:rPr lang="en-US" altLang="zh-CN" i="1"/>
              <a:t>f</a:t>
            </a:r>
            <a:r>
              <a:rPr lang="en-US" altLang="zh-CN"/>
              <a:t>(5-2)=</a:t>
            </a:r>
            <a:r>
              <a:rPr lang="en-US" altLang="zh-CN" i="1"/>
              <a:t>f</a:t>
            </a:r>
            <a:r>
              <a:rPr lang="en-US" altLang="zh-CN"/>
              <a:t>(-2)=-</a:t>
            </a:r>
            <a:r>
              <a:rPr lang="en-US" altLang="zh-CN" i="1"/>
              <a:t>f</a:t>
            </a:r>
            <a:r>
              <a:rPr lang="en-US" altLang="zh-CN"/>
              <a:t>(2)=-2</a:t>
            </a:r>
            <a:r>
              <a:rPr lang="zh-CN" altLang="zh-CN"/>
              <a:t>，</a:t>
            </a:r>
            <a:r>
              <a:rPr lang="en-US" altLang="zh-CN" i="1"/>
              <a:t>f</a:t>
            </a:r>
            <a:r>
              <a:rPr lang="en-US" altLang="zh-CN"/>
              <a:t>(4)=</a:t>
            </a:r>
            <a:r>
              <a:rPr lang="en-US" altLang="zh-CN" i="1"/>
              <a:t>f</a:t>
            </a:r>
            <a:r>
              <a:rPr lang="en-US" altLang="zh-CN"/>
              <a:t>(5-1)=</a:t>
            </a:r>
            <a:r>
              <a:rPr lang="en-US" altLang="zh-CN" i="1"/>
              <a:t>f</a:t>
            </a:r>
            <a:r>
              <a:rPr lang="en-US" altLang="zh-CN"/>
              <a:t>(-1)=-</a:t>
            </a:r>
            <a:r>
              <a:rPr lang="en-US" altLang="zh-CN" i="1"/>
              <a:t>f</a:t>
            </a:r>
            <a:r>
              <a:rPr lang="en-US" altLang="zh-CN"/>
              <a:t>(1)=-1</a:t>
            </a:r>
            <a:r>
              <a:rPr lang="zh-CN" altLang="zh-CN"/>
              <a:t>，所以</a:t>
            </a:r>
            <a:r>
              <a:rPr lang="en-US" altLang="zh-CN" i="1"/>
              <a:t>f</a:t>
            </a:r>
            <a:r>
              <a:rPr lang="en-US" altLang="zh-CN"/>
              <a:t>(8)-</a:t>
            </a:r>
            <a:r>
              <a:rPr lang="en-US" altLang="zh-CN" i="1"/>
              <a:t>f</a:t>
            </a:r>
            <a:r>
              <a:rPr lang="en-US" altLang="zh-CN"/>
              <a:t>(4)=-2-(-1)=-1</a:t>
            </a:r>
            <a:r>
              <a:rPr lang="zh-CN" altLang="zh-CN"/>
              <a:t>．</a:t>
            </a:r>
          </a:p>
          <a:p>
            <a:r>
              <a:rPr lang="zh-CN" altLang="zh-CN"/>
              <a:t>答案：</a:t>
            </a:r>
            <a:r>
              <a:rPr lang="en-US" altLang="zh-CN"/>
              <a:t>A</a:t>
            </a:r>
            <a:r>
              <a:rPr lang="zh-CN" altLang="zh-CN"/>
              <a:t>．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969155" y="2348880"/>
            <a:ext cx="882055" cy="363781"/>
            <a:chOff x="4384799" y="3559671"/>
            <a:chExt cx="1269214" cy="428137"/>
          </a:xfrm>
        </p:grpSpPr>
        <p:sp>
          <p:nvSpPr>
            <p:cNvPr id="15" name="流程图: 手动输入 7"/>
            <p:cNvSpPr/>
            <p:nvPr/>
          </p:nvSpPr>
          <p:spPr>
            <a:xfrm>
              <a:off x="4384799" y="3582062"/>
              <a:ext cx="1269214" cy="405746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549118" y="3559671"/>
              <a:ext cx="911695" cy="360726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25" tIns="45712" rIns="91425" bIns="45712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265478" y="943437"/>
            <a:ext cx="8702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若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)是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上周期为5的奇函数，且满足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(1)=1，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(2)=2，则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(8)</a:t>
            </a:r>
            <a:r>
              <a:rPr lang="en-US" altLang="zh-CN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(4)的值为(　　)</a:t>
            </a:r>
          </a:p>
          <a:p>
            <a:pPr fontAlgn="auto">
              <a:lnSpc>
                <a:spcPct val="150000"/>
              </a:lnSpc>
            </a:pP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A.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	          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B.1	         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C.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      	      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D.2</a:t>
            </a:r>
          </a:p>
        </p:txBody>
      </p:sp>
      <p:sp>
        <p:nvSpPr>
          <p:cNvPr id="8" name="矩形 7"/>
          <p:cNvSpPr/>
          <p:nvPr/>
        </p:nvSpPr>
        <p:spPr>
          <a:xfrm>
            <a:off x="2410182" y="2802109"/>
            <a:ext cx="80285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解：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由于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的周期为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，且为奇函数，</a:t>
            </a:r>
            <a:endParaRPr lang="en-US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(8)=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(5+3)=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(3)=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(5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(4)=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(5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1)=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所以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(8)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(4)=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1)=</a:t>
            </a:r>
            <a:r>
              <a:rPr lang="en-US" altLang="zh-CN" sz="2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en-US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ct val="0"/>
              </a:spcAft>
            </a:pP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答案：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438703" y="109129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137379" y="3041120"/>
            <a:ext cx="9710356" cy="1972055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zh-CN"/>
              <a:t>由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)=-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+2)</a:t>
            </a:r>
            <a:r>
              <a:rPr lang="zh-CN" altLang="zh-CN"/>
              <a:t>，得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+4)=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)</a:t>
            </a:r>
            <a:r>
              <a:rPr lang="zh-CN" altLang="zh-CN"/>
              <a:t>，所以函数</a:t>
            </a:r>
            <a:r>
              <a:rPr lang="en-US" altLang="zh-CN" i="1"/>
              <a:t>f</a:t>
            </a:r>
            <a:r>
              <a:rPr lang="en-US" altLang="zh-CN"/>
              <a:t>(</a:t>
            </a:r>
            <a:r>
              <a:rPr lang="en-US" altLang="zh-CN" i="1"/>
              <a:t>x</a:t>
            </a:r>
            <a:r>
              <a:rPr lang="en-US" altLang="zh-CN"/>
              <a:t>)</a:t>
            </a:r>
            <a:r>
              <a:rPr lang="zh-CN" altLang="zh-CN"/>
              <a:t>是周期为</a:t>
            </a:r>
            <a:r>
              <a:rPr lang="en-US" altLang="zh-CN"/>
              <a:t>4</a:t>
            </a:r>
            <a:r>
              <a:rPr lang="zh-CN" altLang="zh-CN"/>
              <a:t>的周期函数，所以</a:t>
            </a:r>
          </a:p>
          <a:p>
            <a:r>
              <a:rPr lang="en-US" altLang="zh-CN" i="1"/>
              <a:t>f</a:t>
            </a:r>
            <a:r>
              <a:rPr lang="en-US" altLang="zh-CN"/>
              <a:t>(2 019)=</a:t>
            </a:r>
            <a:r>
              <a:rPr lang="en-US" altLang="zh-CN" i="1"/>
              <a:t>f</a:t>
            </a:r>
            <a:r>
              <a:rPr lang="en-US" altLang="zh-CN"/>
              <a:t>(504</a:t>
            </a:r>
            <a:r>
              <a:rPr lang="zh-CN" altLang="zh-CN"/>
              <a:t>×</a:t>
            </a:r>
            <a:r>
              <a:rPr lang="en-US" altLang="zh-CN"/>
              <a:t>4+3)=</a:t>
            </a:r>
            <a:r>
              <a:rPr lang="en-US" altLang="zh-CN" i="1"/>
              <a:t>f</a:t>
            </a:r>
            <a:r>
              <a:rPr lang="en-US" altLang="zh-CN"/>
              <a:t>(3)=</a:t>
            </a:r>
            <a:r>
              <a:rPr lang="en-US" altLang="zh-CN" i="1"/>
              <a:t>f</a:t>
            </a:r>
            <a:r>
              <a:rPr lang="en-US" altLang="zh-CN"/>
              <a:t>(1+2)=-</a:t>
            </a:r>
            <a:r>
              <a:rPr lang="en-US" altLang="zh-CN" i="1"/>
              <a:t>f</a:t>
            </a:r>
            <a:r>
              <a:rPr lang="en-US" altLang="zh-CN"/>
              <a:t>(1)=-(2+0)=-2</a:t>
            </a:r>
            <a:r>
              <a:rPr lang="zh-CN" altLang="zh-CN"/>
              <a:t>．</a:t>
            </a:r>
          </a:p>
          <a:p>
            <a:r>
              <a:rPr lang="zh-CN" altLang="zh-CN"/>
              <a:t>答案：</a:t>
            </a:r>
            <a:r>
              <a:rPr lang="en-US" altLang="zh-CN"/>
              <a:t>D</a:t>
            </a:r>
            <a:r>
              <a:rPr lang="zh-CN" altLang="zh-CN"/>
              <a:t>．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551173" y="2813156"/>
            <a:ext cx="1078432" cy="363781"/>
            <a:chOff x="4384799" y="3559671"/>
            <a:chExt cx="1269214" cy="428137"/>
          </a:xfrm>
        </p:grpSpPr>
        <p:sp>
          <p:nvSpPr>
            <p:cNvPr id="15" name="流程图: 手动输入 7"/>
            <p:cNvSpPr/>
            <p:nvPr/>
          </p:nvSpPr>
          <p:spPr>
            <a:xfrm>
              <a:off x="4384799" y="3582062"/>
              <a:ext cx="1269214" cy="405746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549118" y="3559671"/>
              <a:ext cx="911695" cy="360726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25" tIns="45712" rIns="91425" bIns="45712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70670" y="1084293"/>
            <a:ext cx="1075008" cy="486210"/>
            <a:chOff x="1017227" y="1592993"/>
            <a:chExt cx="1310978" cy="486210"/>
          </a:xfrm>
        </p:grpSpPr>
        <p:sp>
          <p:nvSpPr>
            <p:cNvPr id="26" name="quill-and-piece-of-paper_65603"/>
            <p:cNvSpPr/>
            <p:nvPr/>
          </p:nvSpPr>
          <p:spPr>
            <a:xfrm>
              <a:off x="1017227" y="1592993"/>
              <a:ext cx="720080" cy="486210"/>
            </a:xfrm>
            <a:custGeom>
              <a:avLst/>
              <a:gdLst>
                <a:gd name="connsiteX0" fmla="*/ 91871 w 609146"/>
                <a:gd name="connsiteY0" fmla="*/ 130719 h 421308"/>
                <a:gd name="connsiteX1" fmla="*/ 354823 w 609146"/>
                <a:gd name="connsiteY1" fmla="*/ 130719 h 421308"/>
                <a:gd name="connsiteX2" fmla="*/ 337077 w 609146"/>
                <a:gd name="connsiteY2" fmla="*/ 167773 h 421308"/>
                <a:gd name="connsiteX3" fmla="*/ 105785 w 609146"/>
                <a:gd name="connsiteY3" fmla="*/ 167773 h 421308"/>
                <a:gd name="connsiteX4" fmla="*/ 43274 w 609146"/>
                <a:gd name="connsiteY4" fmla="*/ 384254 h 421308"/>
                <a:gd name="connsiteX5" fmla="*/ 545079 w 609146"/>
                <a:gd name="connsiteY5" fmla="*/ 384254 h 421308"/>
                <a:gd name="connsiteX6" fmla="*/ 501725 w 609146"/>
                <a:gd name="connsiteY6" fmla="*/ 234429 h 421308"/>
                <a:gd name="connsiteX7" fmla="*/ 526326 w 609146"/>
                <a:gd name="connsiteY7" fmla="*/ 214593 h 421308"/>
                <a:gd name="connsiteX8" fmla="*/ 532476 w 609146"/>
                <a:gd name="connsiteY8" fmla="*/ 207142 h 421308"/>
                <a:gd name="connsiteX9" fmla="*/ 587224 w 609146"/>
                <a:gd name="connsiteY9" fmla="*/ 396538 h 421308"/>
                <a:gd name="connsiteX10" fmla="*/ 588333 w 609146"/>
                <a:gd name="connsiteY10" fmla="*/ 402781 h 421308"/>
                <a:gd name="connsiteX11" fmla="*/ 569781 w 609146"/>
                <a:gd name="connsiteY11" fmla="*/ 421308 h 421308"/>
                <a:gd name="connsiteX12" fmla="*/ 18571 w 609146"/>
                <a:gd name="connsiteY12" fmla="*/ 421308 h 421308"/>
                <a:gd name="connsiteX13" fmla="*/ 3750 w 609146"/>
                <a:gd name="connsiteY13" fmla="*/ 413857 h 421308"/>
                <a:gd name="connsiteX14" fmla="*/ 725 w 609146"/>
                <a:gd name="connsiteY14" fmla="*/ 397646 h 421308"/>
                <a:gd name="connsiteX15" fmla="*/ 74025 w 609146"/>
                <a:gd name="connsiteY15" fmla="*/ 144111 h 421308"/>
                <a:gd name="connsiteX16" fmla="*/ 91871 w 609146"/>
                <a:gd name="connsiteY16" fmla="*/ 130719 h 421308"/>
                <a:gd name="connsiteX17" fmla="*/ 599624 w 609146"/>
                <a:gd name="connsiteY17" fmla="*/ 52 h 421308"/>
                <a:gd name="connsiteX18" fmla="*/ 606882 w 609146"/>
                <a:gd name="connsiteY18" fmla="*/ 2771 h 421308"/>
                <a:gd name="connsiteX19" fmla="*/ 608999 w 609146"/>
                <a:gd name="connsiteY19" fmla="*/ 10121 h 421308"/>
                <a:gd name="connsiteX20" fmla="*/ 543273 w 609146"/>
                <a:gd name="connsiteY20" fmla="*/ 158839 h 421308"/>
                <a:gd name="connsiteX21" fmla="*/ 539543 w 609146"/>
                <a:gd name="connsiteY21" fmla="*/ 161557 h 421308"/>
                <a:gd name="connsiteX22" fmla="*/ 486215 w 609146"/>
                <a:gd name="connsiteY22" fmla="*/ 176157 h 421308"/>
                <a:gd name="connsiteX23" fmla="*/ 505772 w 609146"/>
                <a:gd name="connsiteY23" fmla="*/ 179983 h 421308"/>
                <a:gd name="connsiteX24" fmla="*/ 512627 w 609146"/>
                <a:gd name="connsiteY24" fmla="*/ 186025 h 421308"/>
                <a:gd name="connsiteX25" fmla="*/ 510208 w 609146"/>
                <a:gd name="connsiteY25" fmla="*/ 194684 h 421308"/>
                <a:gd name="connsiteX26" fmla="*/ 356778 w 609146"/>
                <a:gd name="connsiteY26" fmla="*/ 259729 h 421308"/>
                <a:gd name="connsiteX27" fmla="*/ 328754 w 609146"/>
                <a:gd name="connsiteY27" fmla="*/ 294668 h 421308"/>
                <a:gd name="connsiteX28" fmla="*/ 321193 w 609146"/>
                <a:gd name="connsiteY28" fmla="*/ 298595 h 421308"/>
                <a:gd name="connsiteX29" fmla="*/ 315951 w 609146"/>
                <a:gd name="connsiteY29" fmla="*/ 296984 h 421308"/>
                <a:gd name="connsiteX30" fmla="*/ 312221 w 609146"/>
                <a:gd name="connsiteY30" fmla="*/ 291144 h 421308"/>
                <a:gd name="connsiteX31" fmla="*/ 313633 w 609146"/>
                <a:gd name="connsiteY31" fmla="*/ 284297 h 421308"/>
                <a:gd name="connsiteX32" fmla="*/ 344581 w 609146"/>
                <a:gd name="connsiteY32" fmla="*/ 245935 h 421308"/>
                <a:gd name="connsiteX33" fmla="*/ 357786 w 609146"/>
                <a:gd name="connsiteY33" fmla="*/ 194382 h 421308"/>
                <a:gd name="connsiteX34" fmla="*/ 423412 w 609146"/>
                <a:gd name="connsiteY34" fmla="*/ 86947 h 421308"/>
                <a:gd name="connsiteX35" fmla="*/ 432586 w 609146"/>
                <a:gd name="connsiteY35" fmla="*/ 85034 h 421308"/>
                <a:gd name="connsiteX36" fmla="*/ 438231 w 609146"/>
                <a:gd name="connsiteY36" fmla="*/ 92485 h 421308"/>
                <a:gd name="connsiteX37" fmla="*/ 445086 w 609146"/>
                <a:gd name="connsiteY37" fmla="*/ 110810 h 421308"/>
                <a:gd name="connsiteX38" fmla="*/ 451638 w 609146"/>
                <a:gd name="connsiteY38" fmla="*/ 61875 h 421308"/>
                <a:gd name="connsiteX39" fmla="*/ 454259 w 609146"/>
                <a:gd name="connsiteY39" fmla="*/ 58150 h 421308"/>
                <a:gd name="connsiteX40" fmla="*/ 504058 w 609146"/>
                <a:gd name="connsiteY40" fmla="*/ 26735 h 421308"/>
                <a:gd name="connsiteX41" fmla="*/ 511417 w 609146"/>
                <a:gd name="connsiteY41" fmla="*/ 26835 h 421308"/>
                <a:gd name="connsiteX42" fmla="*/ 515954 w 609146"/>
                <a:gd name="connsiteY42" fmla="*/ 32675 h 421308"/>
                <a:gd name="connsiteX43" fmla="*/ 518776 w 609146"/>
                <a:gd name="connsiteY43" fmla="*/ 49188 h 421308"/>
                <a:gd name="connsiteX44" fmla="*/ 519885 w 609146"/>
                <a:gd name="connsiteY44" fmla="*/ 24822 h 421308"/>
                <a:gd name="connsiteX45" fmla="*/ 525329 w 609146"/>
                <a:gd name="connsiteY45" fmla="*/ 17673 h 421308"/>
                <a:gd name="connsiteX46" fmla="*/ 599624 w 609146"/>
                <a:gd name="connsiteY46" fmla="*/ 52 h 421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9146" h="421307">
                  <a:moveTo>
                    <a:pt x="91871" y="130719"/>
                  </a:moveTo>
                  <a:lnTo>
                    <a:pt x="354823" y="130719"/>
                  </a:lnTo>
                  <a:cubicBezTo>
                    <a:pt x="347362" y="143909"/>
                    <a:pt x="341615" y="156495"/>
                    <a:pt x="337077" y="167773"/>
                  </a:cubicBezTo>
                  <a:lnTo>
                    <a:pt x="105785" y="167773"/>
                  </a:lnTo>
                  <a:lnTo>
                    <a:pt x="43274" y="384254"/>
                  </a:lnTo>
                  <a:lnTo>
                    <a:pt x="545079" y="384254"/>
                  </a:lnTo>
                  <a:lnTo>
                    <a:pt x="501725" y="234429"/>
                  </a:lnTo>
                  <a:cubicBezTo>
                    <a:pt x="510194" y="228287"/>
                    <a:pt x="518462" y="221742"/>
                    <a:pt x="526326" y="214593"/>
                  </a:cubicBezTo>
                  <a:cubicBezTo>
                    <a:pt x="528746" y="212378"/>
                    <a:pt x="530762" y="209861"/>
                    <a:pt x="532476" y="207142"/>
                  </a:cubicBezTo>
                  <a:lnTo>
                    <a:pt x="587224" y="396538"/>
                  </a:lnTo>
                  <a:cubicBezTo>
                    <a:pt x="587930" y="398552"/>
                    <a:pt x="588333" y="400566"/>
                    <a:pt x="588333" y="402781"/>
                  </a:cubicBezTo>
                  <a:cubicBezTo>
                    <a:pt x="588333" y="412951"/>
                    <a:pt x="579965" y="421308"/>
                    <a:pt x="569781" y="421308"/>
                  </a:cubicBezTo>
                  <a:lnTo>
                    <a:pt x="18571" y="421308"/>
                  </a:lnTo>
                  <a:cubicBezTo>
                    <a:pt x="12724" y="421308"/>
                    <a:pt x="7279" y="418489"/>
                    <a:pt x="3750" y="413857"/>
                  </a:cubicBezTo>
                  <a:cubicBezTo>
                    <a:pt x="221" y="409225"/>
                    <a:pt x="-888" y="403184"/>
                    <a:pt x="725" y="397646"/>
                  </a:cubicBezTo>
                  <a:lnTo>
                    <a:pt x="74025" y="144111"/>
                  </a:lnTo>
                  <a:cubicBezTo>
                    <a:pt x="76344" y="136257"/>
                    <a:pt x="83604" y="130719"/>
                    <a:pt x="91871" y="130719"/>
                  </a:cubicBezTo>
                  <a:close/>
                  <a:moveTo>
                    <a:pt x="599624" y="52"/>
                  </a:moveTo>
                  <a:cubicBezTo>
                    <a:pt x="602346" y="-250"/>
                    <a:pt x="604967" y="757"/>
                    <a:pt x="606882" y="2771"/>
                  </a:cubicBezTo>
                  <a:cubicBezTo>
                    <a:pt x="608697" y="4684"/>
                    <a:pt x="609503" y="7402"/>
                    <a:pt x="608999" y="10121"/>
                  </a:cubicBezTo>
                  <a:cubicBezTo>
                    <a:pt x="605269" y="29856"/>
                    <a:pt x="589543" y="98929"/>
                    <a:pt x="543273" y="158839"/>
                  </a:cubicBezTo>
                  <a:cubicBezTo>
                    <a:pt x="542365" y="160047"/>
                    <a:pt x="541055" y="161054"/>
                    <a:pt x="539543" y="161557"/>
                  </a:cubicBezTo>
                  <a:cubicBezTo>
                    <a:pt x="518877" y="169210"/>
                    <a:pt x="500933" y="174043"/>
                    <a:pt x="486215" y="176157"/>
                  </a:cubicBezTo>
                  <a:cubicBezTo>
                    <a:pt x="492264" y="177667"/>
                    <a:pt x="498917" y="178976"/>
                    <a:pt x="505772" y="179983"/>
                  </a:cubicBezTo>
                  <a:cubicBezTo>
                    <a:pt x="508998" y="180487"/>
                    <a:pt x="511720" y="182803"/>
                    <a:pt x="512627" y="186025"/>
                  </a:cubicBezTo>
                  <a:cubicBezTo>
                    <a:pt x="513534" y="189146"/>
                    <a:pt x="512627" y="192569"/>
                    <a:pt x="510208" y="194684"/>
                  </a:cubicBezTo>
                  <a:cubicBezTo>
                    <a:pt x="468372" y="232543"/>
                    <a:pt x="416759" y="254393"/>
                    <a:pt x="356778" y="259729"/>
                  </a:cubicBezTo>
                  <a:cubicBezTo>
                    <a:pt x="338734" y="280068"/>
                    <a:pt x="328855" y="294467"/>
                    <a:pt x="328754" y="294668"/>
                  </a:cubicBezTo>
                  <a:cubicBezTo>
                    <a:pt x="327040" y="297085"/>
                    <a:pt x="324217" y="298595"/>
                    <a:pt x="321193" y="298595"/>
                  </a:cubicBezTo>
                  <a:cubicBezTo>
                    <a:pt x="319278" y="298595"/>
                    <a:pt x="317564" y="297991"/>
                    <a:pt x="315951" y="296984"/>
                  </a:cubicBezTo>
                  <a:cubicBezTo>
                    <a:pt x="314036" y="295574"/>
                    <a:pt x="312625" y="293561"/>
                    <a:pt x="312221" y="291144"/>
                  </a:cubicBezTo>
                  <a:cubicBezTo>
                    <a:pt x="311717" y="288727"/>
                    <a:pt x="312322" y="286311"/>
                    <a:pt x="313633" y="284297"/>
                  </a:cubicBezTo>
                  <a:cubicBezTo>
                    <a:pt x="314137" y="283693"/>
                    <a:pt x="324923" y="267986"/>
                    <a:pt x="344581" y="245935"/>
                  </a:cubicBezTo>
                  <a:cubicBezTo>
                    <a:pt x="346294" y="234557"/>
                    <a:pt x="350024" y="216332"/>
                    <a:pt x="357786" y="194382"/>
                  </a:cubicBezTo>
                  <a:cubicBezTo>
                    <a:pt x="368170" y="164679"/>
                    <a:pt x="385408" y="125007"/>
                    <a:pt x="423412" y="86947"/>
                  </a:cubicBezTo>
                  <a:cubicBezTo>
                    <a:pt x="425832" y="84530"/>
                    <a:pt x="429461" y="83825"/>
                    <a:pt x="432586" y="85034"/>
                  </a:cubicBezTo>
                  <a:cubicBezTo>
                    <a:pt x="435711" y="86343"/>
                    <a:pt x="436517" y="88658"/>
                    <a:pt x="438231" y="92485"/>
                  </a:cubicBezTo>
                  <a:cubicBezTo>
                    <a:pt x="440550" y="97418"/>
                    <a:pt x="445086" y="110810"/>
                    <a:pt x="445086" y="110810"/>
                  </a:cubicBezTo>
                  <a:cubicBezTo>
                    <a:pt x="443876" y="98325"/>
                    <a:pt x="443775" y="83725"/>
                    <a:pt x="451638" y="61875"/>
                  </a:cubicBezTo>
                  <a:cubicBezTo>
                    <a:pt x="452142" y="60465"/>
                    <a:pt x="453050" y="59157"/>
                    <a:pt x="454259" y="58150"/>
                  </a:cubicBezTo>
                  <a:cubicBezTo>
                    <a:pt x="467163" y="47879"/>
                    <a:pt x="482082" y="36904"/>
                    <a:pt x="504058" y="26735"/>
                  </a:cubicBezTo>
                  <a:cubicBezTo>
                    <a:pt x="506377" y="25627"/>
                    <a:pt x="509099" y="25728"/>
                    <a:pt x="511417" y="26835"/>
                  </a:cubicBezTo>
                  <a:cubicBezTo>
                    <a:pt x="513736" y="28044"/>
                    <a:pt x="515349" y="30158"/>
                    <a:pt x="515954" y="32675"/>
                  </a:cubicBezTo>
                  <a:cubicBezTo>
                    <a:pt x="516559" y="35495"/>
                    <a:pt x="518776" y="49188"/>
                    <a:pt x="518776" y="49188"/>
                  </a:cubicBezTo>
                  <a:cubicBezTo>
                    <a:pt x="518776" y="49188"/>
                    <a:pt x="519381" y="29957"/>
                    <a:pt x="519885" y="24822"/>
                  </a:cubicBezTo>
                  <a:cubicBezTo>
                    <a:pt x="520188" y="21600"/>
                    <a:pt x="522305" y="18881"/>
                    <a:pt x="525329" y="17673"/>
                  </a:cubicBezTo>
                  <a:cubicBezTo>
                    <a:pt x="548313" y="8913"/>
                    <a:pt x="573313" y="2972"/>
                    <a:pt x="599624" y="5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768230" y="1785735"/>
              <a:ext cx="559975" cy="252689"/>
            </a:xfrm>
            <a:custGeom>
              <a:avLst/>
              <a:gdLst/>
              <a:ahLst/>
              <a:cxnLst/>
              <a:rect l="l" t="t" r="r" b="b"/>
              <a:pathLst>
                <a:path w="559975" h="252689">
                  <a:moveTo>
                    <a:pt x="106080" y="207579"/>
                  </a:moveTo>
                  <a:lnTo>
                    <a:pt x="101146" y="241059"/>
                  </a:lnTo>
                  <a:lnTo>
                    <a:pt x="0" y="247755"/>
                  </a:lnTo>
                  <a:lnTo>
                    <a:pt x="4581" y="214275"/>
                  </a:lnTo>
                  <a:close/>
                  <a:moveTo>
                    <a:pt x="244583" y="166697"/>
                  </a:moveTo>
                  <a:lnTo>
                    <a:pt x="284759" y="166697"/>
                  </a:lnTo>
                  <a:lnTo>
                    <a:pt x="287226" y="246698"/>
                  </a:lnTo>
                  <a:lnTo>
                    <a:pt x="245640" y="246698"/>
                  </a:lnTo>
                  <a:close/>
                  <a:moveTo>
                    <a:pt x="140970" y="166697"/>
                  </a:moveTo>
                  <a:lnTo>
                    <a:pt x="184671" y="166697"/>
                  </a:lnTo>
                  <a:lnTo>
                    <a:pt x="153305" y="246345"/>
                  </a:lnTo>
                  <a:lnTo>
                    <a:pt x="109604" y="246345"/>
                  </a:lnTo>
                  <a:close/>
                  <a:moveTo>
                    <a:pt x="192424" y="106785"/>
                  </a:moveTo>
                  <a:lnTo>
                    <a:pt x="183613" y="126521"/>
                  </a:lnTo>
                  <a:lnTo>
                    <a:pt x="200530" y="126521"/>
                  </a:lnTo>
                  <a:lnTo>
                    <a:pt x="203349" y="106785"/>
                  </a:lnTo>
                  <a:close/>
                  <a:moveTo>
                    <a:pt x="359445" y="28194"/>
                  </a:moveTo>
                  <a:lnTo>
                    <a:pt x="559975" y="28194"/>
                  </a:lnTo>
                  <a:lnTo>
                    <a:pt x="543058" y="148724"/>
                  </a:lnTo>
                  <a:lnTo>
                    <a:pt x="402441" y="148724"/>
                  </a:lnTo>
                  <a:lnTo>
                    <a:pt x="396097" y="195596"/>
                  </a:lnTo>
                  <a:lnTo>
                    <a:pt x="523323" y="195596"/>
                  </a:lnTo>
                  <a:lnTo>
                    <a:pt x="538477" y="182204"/>
                  </a:lnTo>
                  <a:lnTo>
                    <a:pt x="531781" y="229077"/>
                  </a:lnTo>
                  <a:lnTo>
                    <a:pt x="355216" y="229077"/>
                  </a:lnTo>
                  <a:cubicBezTo>
                    <a:pt x="348402" y="229077"/>
                    <a:pt x="342998" y="226786"/>
                    <a:pt x="339004" y="222204"/>
                  </a:cubicBezTo>
                  <a:cubicBezTo>
                    <a:pt x="335010" y="217623"/>
                    <a:pt x="333483" y="211925"/>
                    <a:pt x="334423" y="205112"/>
                  </a:cubicBezTo>
                  <a:lnTo>
                    <a:pt x="347110" y="115243"/>
                  </a:lnTo>
                  <a:lnTo>
                    <a:pt x="480679" y="115243"/>
                  </a:lnTo>
                  <a:lnTo>
                    <a:pt x="488432" y="61675"/>
                  </a:lnTo>
                  <a:lnTo>
                    <a:pt x="421119" y="61675"/>
                  </a:lnTo>
                  <a:lnTo>
                    <a:pt x="417947" y="88459"/>
                  </a:lnTo>
                  <a:lnTo>
                    <a:pt x="350987" y="88459"/>
                  </a:lnTo>
                  <a:close/>
                  <a:moveTo>
                    <a:pt x="175508" y="353"/>
                  </a:moveTo>
                  <a:lnTo>
                    <a:pt x="241059" y="353"/>
                  </a:lnTo>
                  <a:lnTo>
                    <a:pt x="231896" y="20089"/>
                  </a:lnTo>
                  <a:lnTo>
                    <a:pt x="312601" y="20089"/>
                  </a:lnTo>
                  <a:lnTo>
                    <a:pt x="308019" y="53217"/>
                  </a:lnTo>
                  <a:lnTo>
                    <a:pt x="216741" y="53217"/>
                  </a:lnTo>
                  <a:lnTo>
                    <a:pt x="207931" y="72952"/>
                  </a:lnTo>
                  <a:lnTo>
                    <a:pt x="255156" y="72952"/>
                  </a:lnTo>
                  <a:lnTo>
                    <a:pt x="247755" y="126521"/>
                  </a:lnTo>
                  <a:lnTo>
                    <a:pt x="304495" y="126521"/>
                  </a:lnTo>
                  <a:lnTo>
                    <a:pt x="300266" y="157182"/>
                  </a:lnTo>
                  <a:lnTo>
                    <a:pt x="243526" y="157182"/>
                  </a:lnTo>
                  <a:lnTo>
                    <a:pt x="233305" y="230134"/>
                  </a:lnTo>
                  <a:cubicBezTo>
                    <a:pt x="232131" y="236947"/>
                    <a:pt x="228959" y="242410"/>
                    <a:pt x="223790" y="246522"/>
                  </a:cubicBezTo>
                  <a:cubicBezTo>
                    <a:pt x="218621" y="250633"/>
                    <a:pt x="212747" y="252689"/>
                    <a:pt x="206169" y="252689"/>
                  </a:cubicBezTo>
                  <a:lnTo>
                    <a:pt x="156477" y="252689"/>
                  </a:lnTo>
                  <a:lnTo>
                    <a:pt x="187138" y="221323"/>
                  </a:lnTo>
                  <a:lnTo>
                    <a:pt x="196301" y="157182"/>
                  </a:lnTo>
                  <a:lnTo>
                    <a:pt x="126168" y="157182"/>
                  </a:lnTo>
                  <a:lnTo>
                    <a:pt x="130397" y="126521"/>
                  </a:lnTo>
                  <a:lnTo>
                    <a:pt x="139208" y="106785"/>
                  </a:lnTo>
                  <a:lnTo>
                    <a:pt x="126873" y="106785"/>
                  </a:lnTo>
                  <a:lnTo>
                    <a:pt x="131454" y="72952"/>
                  </a:lnTo>
                  <a:lnTo>
                    <a:pt x="154714" y="72952"/>
                  </a:lnTo>
                  <a:lnTo>
                    <a:pt x="163878" y="53217"/>
                  </a:lnTo>
                  <a:lnTo>
                    <a:pt x="127225" y="53217"/>
                  </a:lnTo>
                  <a:lnTo>
                    <a:pt x="131807" y="20089"/>
                  </a:lnTo>
                  <a:lnTo>
                    <a:pt x="179032" y="20089"/>
                  </a:lnTo>
                  <a:lnTo>
                    <a:pt x="183966" y="9868"/>
                  </a:lnTo>
                  <a:close/>
                  <a:moveTo>
                    <a:pt x="61322" y="0"/>
                  </a:moveTo>
                  <a:lnTo>
                    <a:pt x="134979" y="0"/>
                  </a:lnTo>
                  <a:lnTo>
                    <a:pt x="83525" y="80353"/>
                  </a:lnTo>
                  <a:lnTo>
                    <a:pt x="123701" y="80353"/>
                  </a:lnTo>
                  <a:lnTo>
                    <a:pt x="72247" y="160706"/>
                  </a:lnTo>
                  <a:lnTo>
                    <a:pt x="112423" y="160706"/>
                  </a:lnTo>
                  <a:lnTo>
                    <a:pt x="107842" y="194187"/>
                  </a:lnTo>
                  <a:lnTo>
                    <a:pt x="7401" y="194187"/>
                  </a:lnTo>
                  <a:lnTo>
                    <a:pt x="11982" y="160706"/>
                  </a:lnTo>
                  <a:lnTo>
                    <a:pt x="42291" y="113834"/>
                  </a:lnTo>
                  <a:lnTo>
                    <a:pt x="18678" y="113834"/>
                  </a:lnTo>
                  <a:lnTo>
                    <a:pt x="23260" y="80353"/>
                  </a:lnTo>
                  <a:lnTo>
                    <a:pt x="69075" y="881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2465445" y="1084293"/>
                <a:ext cx="8440853" cy="15252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lnSpc>
                    <a:spcPct val="150000"/>
                  </a:lnSpc>
                </a:pP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若定义在</a:t>
                </a:r>
                <a:r>
                  <a:rPr lang="zh-CN" altLang="en-US" sz="2000" b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R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上的函数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)满足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:r>
                  <a:rPr lang="zh-CN" altLang="en-US" sz="2000">
                    <a:latin typeface="+mn-ea"/>
                    <a:cs typeface="Times New Roman" panose="02020603050405020304" pitchFamily="18" charset="0"/>
                  </a:rPr>
                  <a:t>-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+2)，当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∈(0，2]时，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)=2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log</m:t>
                        </m:r>
                      </m:e>
                      <m:sub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，则</a:t>
                </a:r>
                <a:r>
                  <a:rPr lang="zh-CN" altLang="en-US" sz="2000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(2019)=(　　)</a:t>
                </a:r>
              </a:p>
              <a:p>
                <a:pPr fontAlgn="auto">
                  <a:lnSpc>
                    <a:spcPct val="150000"/>
                  </a:lnSpc>
                </a:pPr>
                <a:r>
                  <a:rPr lang="en-US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      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A.5	           </a:t>
                </a:r>
                <a:r>
                  <a:rPr lang="en-US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      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B.</a:t>
                </a:r>
                <a:r>
                  <a:rPr lang="en-US" altLang="zh-CN" sz="2000">
                    <a:latin typeface="+mn-ea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	         </a:t>
                </a:r>
                <a:r>
                  <a:rPr lang="en-US" altLang="zh-CN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   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C.2	            D.</a:t>
                </a:r>
                <a:r>
                  <a:rPr lang="zh-CN" altLang="en-US" sz="2000">
                    <a:latin typeface="+mn-ea"/>
                    <a:cs typeface="Times New Roman" panose="02020603050405020304" pitchFamily="18" charset="0"/>
                  </a:rPr>
                  <a:t>-</a:t>
                </a: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2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5445" y="1084293"/>
                <a:ext cx="8440853" cy="1525226"/>
              </a:xfrm>
              <a:prstGeom prst="rect">
                <a:avLst/>
              </a:prstGeom>
              <a:blipFill rotWithShape="0">
                <a:blip r:embed="rId2"/>
                <a:stretch>
                  <a:fillRect l="-722" r="0" b="-2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2473312" y="3336946"/>
            <a:ext cx="78703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解：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000" kern="1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+2)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，得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+4)=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，所以函数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是周期为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的周期函数，所以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(2019)=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(504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4+3)=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(3)=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(1+2)=</a:t>
            </a:r>
            <a:r>
              <a:rPr lang="en-US" altLang="zh-CN" sz="2000" kern="1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(1)=</a:t>
            </a:r>
            <a:r>
              <a:rPr lang="en-US" altLang="zh-CN" sz="2000" kern="1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(2+0)=</a:t>
            </a:r>
            <a:r>
              <a:rPr lang="en-US" altLang="zh-CN" sz="2000" kern="100"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en-US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答案：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</a:p>
        </p:txBody>
      </p:sp>
      <p:sp>
        <p:nvSpPr>
          <p:cNvPr id="9" name="矩形 8"/>
          <p:cNvSpPr/>
          <p:nvPr/>
        </p:nvSpPr>
        <p:spPr>
          <a:xfrm>
            <a:off x="3574926" y="166224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2112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126653" y="3152908"/>
            <a:ext cx="9721081" cy="2004283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1547922" y="2930239"/>
            <a:ext cx="1078432" cy="363781"/>
            <a:chOff x="4384799" y="3559671"/>
            <a:chExt cx="1269214" cy="428137"/>
          </a:xfrm>
        </p:grpSpPr>
        <p:sp>
          <p:nvSpPr>
            <p:cNvPr id="15" name="流程图: 手动输入 7"/>
            <p:cNvSpPr/>
            <p:nvPr/>
          </p:nvSpPr>
          <p:spPr>
            <a:xfrm>
              <a:off x="4384799" y="3582062"/>
              <a:ext cx="1269214" cy="405746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549118" y="3559671"/>
              <a:ext cx="911695" cy="360726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25" tIns="45712" rIns="91425" bIns="45712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2206775" y="980728"/>
            <a:ext cx="8990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十字路口处红绿灯亮灭的情况如下: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min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亮绿灯，接着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 s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亮黄灯，再接着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min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亮红灯，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 s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亮黄灯，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min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亮绿灯……刚开始亮绿灯时，某人过路口，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 min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后又回到此路口，此时应该亮</a:t>
            </a:r>
            <a:r>
              <a:rPr lang="zh-CN" altLang="en-US" sz="2000" u="sng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　　　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灯． 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756220" y="980728"/>
            <a:ext cx="1301815" cy="486210"/>
            <a:chOff x="589214" y="882204"/>
            <a:chExt cx="1301815" cy="486210"/>
          </a:xfrm>
        </p:grpSpPr>
        <p:sp>
          <p:nvSpPr>
            <p:cNvPr id="45" name="任意多边形 44"/>
            <p:cNvSpPr/>
            <p:nvPr/>
          </p:nvSpPr>
          <p:spPr>
            <a:xfrm>
              <a:off x="1340217" y="1074946"/>
              <a:ext cx="550812" cy="252689"/>
            </a:xfrm>
            <a:custGeom>
              <a:avLst/>
              <a:gdLst/>
              <a:ahLst/>
              <a:cxnLst/>
              <a:rect l="l" t="t" r="r" b="b"/>
              <a:pathLst>
                <a:path w="550812" h="252689">
                  <a:moveTo>
                    <a:pt x="106080" y="207579"/>
                  </a:moveTo>
                  <a:lnTo>
                    <a:pt x="101146" y="241059"/>
                  </a:lnTo>
                  <a:lnTo>
                    <a:pt x="0" y="247755"/>
                  </a:lnTo>
                  <a:lnTo>
                    <a:pt x="4582" y="214275"/>
                  </a:lnTo>
                  <a:close/>
                  <a:moveTo>
                    <a:pt x="244583" y="166697"/>
                  </a:moveTo>
                  <a:lnTo>
                    <a:pt x="284759" y="166697"/>
                  </a:lnTo>
                  <a:lnTo>
                    <a:pt x="287226" y="246698"/>
                  </a:lnTo>
                  <a:lnTo>
                    <a:pt x="245640" y="246698"/>
                  </a:lnTo>
                  <a:close/>
                  <a:moveTo>
                    <a:pt x="140970" y="166697"/>
                  </a:moveTo>
                  <a:lnTo>
                    <a:pt x="184671" y="166697"/>
                  </a:lnTo>
                  <a:lnTo>
                    <a:pt x="153305" y="246345"/>
                  </a:lnTo>
                  <a:lnTo>
                    <a:pt x="109604" y="246345"/>
                  </a:lnTo>
                  <a:close/>
                  <a:moveTo>
                    <a:pt x="192424" y="106785"/>
                  </a:moveTo>
                  <a:lnTo>
                    <a:pt x="183613" y="126521"/>
                  </a:lnTo>
                  <a:lnTo>
                    <a:pt x="200530" y="126521"/>
                  </a:lnTo>
                  <a:lnTo>
                    <a:pt x="203349" y="106785"/>
                  </a:lnTo>
                  <a:close/>
                  <a:moveTo>
                    <a:pt x="349929" y="28547"/>
                  </a:moveTo>
                  <a:lnTo>
                    <a:pt x="550812" y="28547"/>
                  </a:lnTo>
                  <a:lnTo>
                    <a:pt x="525790" y="205112"/>
                  </a:lnTo>
                  <a:cubicBezTo>
                    <a:pt x="524850" y="211925"/>
                    <a:pt x="521737" y="217623"/>
                    <a:pt x="516450" y="222204"/>
                  </a:cubicBezTo>
                  <a:cubicBezTo>
                    <a:pt x="511164" y="226786"/>
                    <a:pt x="505231" y="229077"/>
                    <a:pt x="498653" y="229077"/>
                  </a:cubicBezTo>
                  <a:lnTo>
                    <a:pt x="321735" y="229077"/>
                  </a:lnTo>
                  <a:lnTo>
                    <a:pt x="326669" y="195596"/>
                  </a:lnTo>
                  <a:lnTo>
                    <a:pt x="460239" y="195596"/>
                  </a:lnTo>
                  <a:lnTo>
                    <a:pt x="467992" y="142028"/>
                  </a:lnTo>
                  <a:lnTo>
                    <a:pt x="347463" y="142028"/>
                  </a:lnTo>
                  <a:lnTo>
                    <a:pt x="352044" y="108547"/>
                  </a:lnTo>
                  <a:lnTo>
                    <a:pt x="472573" y="108547"/>
                  </a:lnTo>
                  <a:lnTo>
                    <a:pt x="479269" y="61675"/>
                  </a:lnTo>
                  <a:lnTo>
                    <a:pt x="345348" y="61675"/>
                  </a:lnTo>
                  <a:close/>
                  <a:moveTo>
                    <a:pt x="175508" y="353"/>
                  </a:moveTo>
                  <a:lnTo>
                    <a:pt x="241059" y="353"/>
                  </a:lnTo>
                  <a:lnTo>
                    <a:pt x="231896" y="20089"/>
                  </a:lnTo>
                  <a:lnTo>
                    <a:pt x="312601" y="20089"/>
                  </a:lnTo>
                  <a:lnTo>
                    <a:pt x="308019" y="53216"/>
                  </a:lnTo>
                  <a:lnTo>
                    <a:pt x="216741" y="53216"/>
                  </a:lnTo>
                  <a:lnTo>
                    <a:pt x="207931" y="72952"/>
                  </a:lnTo>
                  <a:lnTo>
                    <a:pt x="255156" y="72952"/>
                  </a:lnTo>
                  <a:lnTo>
                    <a:pt x="247755" y="126521"/>
                  </a:lnTo>
                  <a:lnTo>
                    <a:pt x="304495" y="126521"/>
                  </a:lnTo>
                  <a:lnTo>
                    <a:pt x="300266" y="157182"/>
                  </a:lnTo>
                  <a:lnTo>
                    <a:pt x="243526" y="157182"/>
                  </a:lnTo>
                  <a:lnTo>
                    <a:pt x="233305" y="230134"/>
                  </a:lnTo>
                  <a:cubicBezTo>
                    <a:pt x="232131" y="236947"/>
                    <a:pt x="228959" y="242410"/>
                    <a:pt x="223790" y="246522"/>
                  </a:cubicBezTo>
                  <a:cubicBezTo>
                    <a:pt x="218621" y="250633"/>
                    <a:pt x="212747" y="252689"/>
                    <a:pt x="206169" y="252689"/>
                  </a:cubicBezTo>
                  <a:lnTo>
                    <a:pt x="156477" y="252689"/>
                  </a:lnTo>
                  <a:lnTo>
                    <a:pt x="187138" y="221323"/>
                  </a:lnTo>
                  <a:lnTo>
                    <a:pt x="196301" y="157182"/>
                  </a:lnTo>
                  <a:lnTo>
                    <a:pt x="126168" y="157182"/>
                  </a:lnTo>
                  <a:lnTo>
                    <a:pt x="130397" y="126521"/>
                  </a:lnTo>
                  <a:lnTo>
                    <a:pt x="139208" y="106785"/>
                  </a:lnTo>
                  <a:lnTo>
                    <a:pt x="126873" y="106785"/>
                  </a:lnTo>
                  <a:lnTo>
                    <a:pt x="131455" y="72952"/>
                  </a:lnTo>
                  <a:lnTo>
                    <a:pt x="154715" y="72952"/>
                  </a:lnTo>
                  <a:lnTo>
                    <a:pt x="163878" y="53216"/>
                  </a:lnTo>
                  <a:lnTo>
                    <a:pt x="127225" y="53216"/>
                  </a:lnTo>
                  <a:lnTo>
                    <a:pt x="131807" y="20089"/>
                  </a:lnTo>
                  <a:lnTo>
                    <a:pt x="179032" y="20089"/>
                  </a:lnTo>
                  <a:lnTo>
                    <a:pt x="183966" y="9868"/>
                  </a:lnTo>
                  <a:close/>
                  <a:moveTo>
                    <a:pt x="61322" y="0"/>
                  </a:moveTo>
                  <a:lnTo>
                    <a:pt x="134979" y="0"/>
                  </a:lnTo>
                  <a:lnTo>
                    <a:pt x="83525" y="80353"/>
                  </a:lnTo>
                  <a:lnTo>
                    <a:pt x="123701" y="80353"/>
                  </a:lnTo>
                  <a:lnTo>
                    <a:pt x="72247" y="160706"/>
                  </a:lnTo>
                  <a:lnTo>
                    <a:pt x="112424" y="160706"/>
                  </a:lnTo>
                  <a:lnTo>
                    <a:pt x="107842" y="194187"/>
                  </a:lnTo>
                  <a:lnTo>
                    <a:pt x="7401" y="194187"/>
                  </a:lnTo>
                  <a:lnTo>
                    <a:pt x="11982" y="160706"/>
                  </a:lnTo>
                  <a:lnTo>
                    <a:pt x="42291" y="113834"/>
                  </a:lnTo>
                  <a:lnTo>
                    <a:pt x="18679" y="113834"/>
                  </a:lnTo>
                  <a:lnTo>
                    <a:pt x="23260" y="80353"/>
                  </a:lnTo>
                  <a:lnTo>
                    <a:pt x="69075" y="881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  <p:sp>
          <p:nvSpPr>
            <p:cNvPr id="46" name="quill-and-piece-of-paper_65603"/>
            <p:cNvSpPr/>
            <p:nvPr/>
          </p:nvSpPr>
          <p:spPr>
            <a:xfrm>
              <a:off x="589214" y="882204"/>
              <a:ext cx="720080" cy="486210"/>
            </a:xfrm>
            <a:custGeom>
              <a:avLst/>
              <a:gdLst>
                <a:gd name="connsiteX0" fmla="*/ 91871 w 609146"/>
                <a:gd name="connsiteY0" fmla="*/ 130719 h 421308"/>
                <a:gd name="connsiteX1" fmla="*/ 354823 w 609146"/>
                <a:gd name="connsiteY1" fmla="*/ 130719 h 421308"/>
                <a:gd name="connsiteX2" fmla="*/ 337077 w 609146"/>
                <a:gd name="connsiteY2" fmla="*/ 167773 h 421308"/>
                <a:gd name="connsiteX3" fmla="*/ 105785 w 609146"/>
                <a:gd name="connsiteY3" fmla="*/ 167773 h 421308"/>
                <a:gd name="connsiteX4" fmla="*/ 43274 w 609146"/>
                <a:gd name="connsiteY4" fmla="*/ 384254 h 421308"/>
                <a:gd name="connsiteX5" fmla="*/ 545079 w 609146"/>
                <a:gd name="connsiteY5" fmla="*/ 384254 h 421308"/>
                <a:gd name="connsiteX6" fmla="*/ 501725 w 609146"/>
                <a:gd name="connsiteY6" fmla="*/ 234429 h 421308"/>
                <a:gd name="connsiteX7" fmla="*/ 526326 w 609146"/>
                <a:gd name="connsiteY7" fmla="*/ 214593 h 421308"/>
                <a:gd name="connsiteX8" fmla="*/ 532476 w 609146"/>
                <a:gd name="connsiteY8" fmla="*/ 207142 h 421308"/>
                <a:gd name="connsiteX9" fmla="*/ 587224 w 609146"/>
                <a:gd name="connsiteY9" fmla="*/ 396538 h 421308"/>
                <a:gd name="connsiteX10" fmla="*/ 588333 w 609146"/>
                <a:gd name="connsiteY10" fmla="*/ 402781 h 421308"/>
                <a:gd name="connsiteX11" fmla="*/ 569781 w 609146"/>
                <a:gd name="connsiteY11" fmla="*/ 421308 h 421308"/>
                <a:gd name="connsiteX12" fmla="*/ 18571 w 609146"/>
                <a:gd name="connsiteY12" fmla="*/ 421308 h 421308"/>
                <a:gd name="connsiteX13" fmla="*/ 3750 w 609146"/>
                <a:gd name="connsiteY13" fmla="*/ 413857 h 421308"/>
                <a:gd name="connsiteX14" fmla="*/ 725 w 609146"/>
                <a:gd name="connsiteY14" fmla="*/ 397646 h 421308"/>
                <a:gd name="connsiteX15" fmla="*/ 74025 w 609146"/>
                <a:gd name="connsiteY15" fmla="*/ 144111 h 421308"/>
                <a:gd name="connsiteX16" fmla="*/ 91871 w 609146"/>
                <a:gd name="connsiteY16" fmla="*/ 130719 h 421308"/>
                <a:gd name="connsiteX17" fmla="*/ 599624 w 609146"/>
                <a:gd name="connsiteY17" fmla="*/ 52 h 421308"/>
                <a:gd name="connsiteX18" fmla="*/ 606882 w 609146"/>
                <a:gd name="connsiteY18" fmla="*/ 2771 h 421308"/>
                <a:gd name="connsiteX19" fmla="*/ 608999 w 609146"/>
                <a:gd name="connsiteY19" fmla="*/ 10121 h 421308"/>
                <a:gd name="connsiteX20" fmla="*/ 543273 w 609146"/>
                <a:gd name="connsiteY20" fmla="*/ 158839 h 421308"/>
                <a:gd name="connsiteX21" fmla="*/ 539543 w 609146"/>
                <a:gd name="connsiteY21" fmla="*/ 161557 h 421308"/>
                <a:gd name="connsiteX22" fmla="*/ 486215 w 609146"/>
                <a:gd name="connsiteY22" fmla="*/ 176157 h 421308"/>
                <a:gd name="connsiteX23" fmla="*/ 505772 w 609146"/>
                <a:gd name="connsiteY23" fmla="*/ 179983 h 421308"/>
                <a:gd name="connsiteX24" fmla="*/ 512627 w 609146"/>
                <a:gd name="connsiteY24" fmla="*/ 186025 h 421308"/>
                <a:gd name="connsiteX25" fmla="*/ 510208 w 609146"/>
                <a:gd name="connsiteY25" fmla="*/ 194684 h 421308"/>
                <a:gd name="connsiteX26" fmla="*/ 356778 w 609146"/>
                <a:gd name="connsiteY26" fmla="*/ 259729 h 421308"/>
                <a:gd name="connsiteX27" fmla="*/ 328754 w 609146"/>
                <a:gd name="connsiteY27" fmla="*/ 294668 h 421308"/>
                <a:gd name="connsiteX28" fmla="*/ 321193 w 609146"/>
                <a:gd name="connsiteY28" fmla="*/ 298595 h 421308"/>
                <a:gd name="connsiteX29" fmla="*/ 315951 w 609146"/>
                <a:gd name="connsiteY29" fmla="*/ 296984 h 421308"/>
                <a:gd name="connsiteX30" fmla="*/ 312221 w 609146"/>
                <a:gd name="connsiteY30" fmla="*/ 291144 h 421308"/>
                <a:gd name="connsiteX31" fmla="*/ 313633 w 609146"/>
                <a:gd name="connsiteY31" fmla="*/ 284297 h 421308"/>
                <a:gd name="connsiteX32" fmla="*/ 344581 w 609146"/>
                <a:gd name="connsiteY32" fmla="*/ 245935 h 421308"/>
                <a:gd name="connsiteX33" fmla="*/ 357786 w 609146"/>
                <a:gd name="connsiteY33" fmla="*/ 194382 h 421308"/>
                <a:gd name="connsiteX34" fmla="*/ 423412 w 609146"/>
                <a:gd name="connsiteY34" fmla="*/ 86947 h 421308"/>
                <a:gd name="connsiteX35" fmla="*/ 432586 w 609146"/>
                <a:gd name="connsiteY35" fmla="*/ 85034 h 421308"/>
                <a:gd name="connsiteX36" fmla="*/ 438231 w 609146"/>
                <a:gd name="connsiteY36" fmla="*/ 92485 h 421308"/>
                <a:gd name="connsiteX37" fmla="*/ 445086 w 609146"/>
                <a:gd name="connsiteY37" fmla="*/ 110810 h 421308"/>
                <a:gd name="connsiteX38" fmla="*/ 451638 w 609146"/>
                <a:gd name="connsiteY38" fmla="*/ 61875 h 421308"/>
                <a:gd name="connsiteX39" fmla="*/ 454259 w 609146"/>
                <a:gd name="connsiteY39" fmla="*/ 58150 h 421308"/>
                <a:gd name="connsiteX40" fmla="*/ 504058 w 609146"/>
                <a:gd name="connsiteY40" fmla="*/ 26735 h 421308"/>
                <a:gd name="connsiteX41" fmla="*/ 511417 w 609146"/>
                <a:gd name="connsiteY41" fmla="*/ 26835 h 421308"/>
                <a:gd name="connsiteX42" fmla="*/ 515954 w 609146"/>
                <a:gd name="connsiteY42" fmla="*/ 32675 h 421308"/>
                <a:gd name="connsiteX43" fmla="*/ 518776 w 609146"/>
                <a:gd name="connsiteY43" fmla="*/ 49188 h 421308"/>
                <a:gd name="connsiteX44" fmla="*/ 519885 w 609146"/>
                <a:gd name="connsiteY44" fmla="*/ 24822 h 421308"/>
                <a:gd name="connsiteX45" fmla="*/ 525329 w 609146"/>
                <a:gd name="connsiteY45" fmla="*/ 17673 h 421308"/>
                <a:gd name="connsiteX46" fmla="*/ 599624 w 609146"/>
                <a:gd name="connsiteY46" fmla="*/ 52 h 421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9146" h="421307">
                  <a:moveTo>
                    <a:pt x="91871" y="130719"/>
                  </a:moveTo>
                  <a:lnTo>
                    <a:pt x="354823" y="130719"/>
                  </a:lnTo>
                  <a:cubicBezTo>
                    <a:pt x="347362" y="143909"/>
                    <a:pt x="341615" y="156495"/>
                    <a:pt x="337077" y="167773"/>
                  </a:cubicBezTo>
                  <a:lnTo>
                    <a:pt x="105785" y="167773"/>
                  </a:lnTo>
                  <a:lnTo>
                    <a:pt x="43274" y="384254"/>
                  </a:lnTo>
                  <a:lnTo>
                    <a:pt x="545079" y="384254"/>
                  </a:lnTo>
                  <a:lnTo>
                    <a:pt x="501725" y="234429"/>
                  </a:lnTo>
                  <a:cubicBezTo>
                    <a:pt x="510194" y="228287"/>
                    <a:pt x="518462" y="221742"/>
                    <a:pt x="526326" y="214593"/>
                  </a:cubicBezTo>
                  <a:cubicBezTo>
                    <a:pt x="528746" y="212378"/>
                    <a:pt x="530762" y="209861"/>
                    <a:pt x="532476" y="207142"/>
                  </a:cubicBezTo>
                  <a:lnTo>
                    <a:pt x="587224" y="396538"/>
                  </a:lnTo>
                  <a:cubicBezTo>
                    <a:pt x="587930" y="398552"/>
                    <a:pt x="588333" y="400566"/>
                    <a:pt x="588333" y="402781"/>
                  </a:cubicBezTo>
                  <a:cubicBezTo>
                    <a:pt x="588333" y="412951"/>
                    <a:pt x="579965" y="421308"/>
                    <a:pt x="569781" y="421308"/>
                  </a:cubicBezTo>
                  <a:lnTo>
                    <a:pt x="18571" y="421308"/>
                  </a:lnTo>
                  <a:cubicBezTo>
                    <a:pt x="12724" y="421308"/>
                    <a:pt x="7279" y="418489"/>
                    <a:pt x="3750" y="413857"/>
                  </a:cubicBezTo>
                  <a:cubicBezTo>
                    <a:pt x="221" y="409225"/>
                    <a:pt x="-888" y="403184"/>
                    <a:pt x="725" y="397646"/>
                  </a:cubicBezTo>
                  <a:lnTo>
                    <a:pt x="74025" y="144111"/>
                  </a:lnTo>
                  <a:cubicBezTo>
                    <a:pt x="76344" y="136257"/>
                    <a:pt x="83604" y="130719"/>
                    <a:pt x="91871" y="130719"/>
                  </a:cubicBezTo>
                  <a:close/>
                  <a:moveTo>
                    <a:pt x="599624" y="52"/>
                  </a:moveTo>
                  <a:cubicBezTo>
                    <a:pt x="602346" y="-250"/>
                    <a:pt x="604967" y="757"/>
                    <a:pt x="606882" y="2771"/>
                  </a:cubicBezTo>
                  <a:cubicBezTo>
                    <a:pt x="608697" y="4684"/>
                    <a:pt x="609503" y="7402"/>
                    <a:pt x="608999" y="10121"/>
                  </a:cubicBezTo>
                  <a:cubicBezTo>
                    <a:pt x="605269" y="29856"/>
                    <a:pt x="589543" y="98929"/>
                    <a:pt x="543273" y="158839"/>
                  </a:cubicBezTo>
                  <a:cubicBezTo>
                    <a:pt x="542365" y="160047"/>
                    <a:pt x="541055" y="161054"/>
                    <a:pt x="539543" y="161557"/>
                  </a:cubicBezTo>
                  <a:cubicBezTo>
                    <a:pt x="518877" y="169210"/>
                    <a:pt x="500933" y="174043"/>
                    <a:pt x="486215" y="176157"/>
                  </a:cubicBezTo>
                  <a:cubicBezTo>
                    <a:pt x="492264" y="177667"/>
                    <a:pt x="498917" y="178976"/>
                    <a:pt x="505772" y="179983"/>
                  </a:cubicBezTo>
                  <a:cubicBezTo>
                    <a:pt x="508998" y="180487"/>
                    <a:pt x="511720" y="182803"/>
                    <a:pt x="512627" y="186025"/>
                  </a:cubicBezTo>
                  <a:cubicBezTo>
                    <a:pt x="513534" y="189146"/>
                    <a:pt x="512627" y="192569"/>
                    <a:pt x="510208" y="194684"/>
                  </a:cubicBezTo>
                  <a:cubicBezTo>
                    <a:pt x="468372" y="232543"/>
                    <a:pt x="416759" y="254393"/>
                    <a:pt x="356778" y="259729"/>
                  </a:cubicBezTo>
                  <a:cubicBezTo>
                    <a:pt x="338734" y="280068"/>
                    <a:pt x="328855" y="294467"/>
                    <a:pt x="328754" y="294668"/>
                  </a:cubicBezTo>
                  <a:cubicBezTo>
                    <a:pt x="327040" y="297085"/>
                    <a:pt x="324217" y="298595"/>
                    <a:pt x="321193" y="298595"/>
                  </a:cubicBezTo>
                  <a:cubicBezTo>
                    <a:pt x="319278" y="298595"/>
                    <a:pt x="317564" y="297991"/>
                    <a:pt x="315951" y="296984"/>
                  </a:cubicBezTo>
                  <a:cubicBezTo>
                    <a:pt x="314036" y="295574"/>
                    <a:pt x="312625" y="293561"/>
                    <a:pt x="312221" y="291144"/>
                  </a:cubicBezTo>
                  <a:cubicBezTo>
                    <a:pt x="311717" y="288727"/>
                    <a:pt x="312322" y="286311"/>
                    <a:pt x="313633" y="284297"/>
                  </a:cubicBezTo>
                  <a:cubicBezTo>
                    <a:pt x="314137" y="283693"/>
                    <a:pt x="324923" y="267986"/>
                    <a:pt x="344581" y="245935"/>
                  </a:cubicBezTo>
                  <a:cubicBezTo>
                    <a:pt x="346294" y="234557"/>
                    <a:pt x="350024" y="216332"/>
                    <a:pt x="357786" y="194382"/>
                  </a:cubicBezTo>
                  <a:cubicBezTo>
                    <a:pt x="368170" y="164679"/>
                    <a:pt x="385408" y="125007"/>
                    <a:pt x="423412" y="86947"/>
                  </a:cubicBezTo>
                  <a:cubicBezTo>
                    <a:pt x="425832" y="84530"/>
                    <a:pt x="429461" y="83825"/>
                    <a:pt x="432586" y="85034"/>
                  </a:cubicBezTo>
                  <a:cubicBezTo>
                    <a:pt x="435711" y="86343"/>
                    <a:pt x="436517" y="88658"/>
                    <a:pt x="438231" y="92485"/>
                  </a:cubicBezTo>
                  <a:cubicBezTo>
                    <a:pt x="440550" y="97418"/>
                    <a:pt x="445086" y="110810"/>
                    <a:pt x="445086" y="110810"/>
                  </a:cubicBezTo>
                  <a:cubicBezTo>
                    <a:pt x="443876" y="98325"/>
                    <a:pt x="443775" y="83725"/>
                    <a:pt x="451638" y="61875"/>
                  </a:cubicBezTo>
                  <a:cubicBezTo>
                    <a:pt x="452142" y="60465"/>
                    <a:pt x="453050" y="59157"/>
                    <a:pt x="454259" y="58150"/>
                  </a:cubicBezTo>
                  <a:cubicBezTo>
                    <a:pt x="467163" y="47879"/>
                    <a:pt x="482082" y="36904"/>
                    <a:pt x="504058" y="26735"/>
                  </a:cubicBezTo>
                  <a:cubicBezTo>
                    <a:pt x="506377" y="25627"/>
                    <a:pt x="509099" y="25728"/>
                    <a:pt x="511417" y="26835"/>
                  </a:cubicBezTo>
                  <a:cubicBezTo>
                    <a:pt x="513736" y="28044"/>
                    <a:pt x="515349" y="30158"/>
                    <a:pt x="515954" y="32675"/>
                  </a:cubicBezTo>
                  <a:cubicBezTo>
                    <a:pt x="516559" y="35495"/>
                    <a:pt x="518776" y="49188"/>
                    <a:pt x="518776" y="49188"/>
                  </a:cubicBezTo>
                  <a:cubicBezTo>
                    <a:pt x="518776" y="49188"/>
                    <a:pt x="519381" y="29957"/>
                    <a:pt x="519885" y="24822"/>
                  </a:cubicBezTo>
                  <a:cubicBezTo>
                    <a:pt x="520188" y="21600"/>
                    <a:pt x="522305" y="18881"/>
                    <a:pt x="525329" y="17673"/>
                  </a:cubicBezTo>
                  <a:cubicBezTo>
                    <a:pt x="548313" y="8913"/>
                    <a:pt x="573313" y="2972"/>
                    <a:pt x="599624" y="5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231356" y="3725159"/>
            <a:ext cx="78814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红绿灯的亮灭以140</a:t>
            </a:r>
            <a:r>
              <a:rPr lang="zh-CN" altLang="zh-CN" sz="20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zh-CN" sz="20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为一个周期，600=140×4+40，所以是绿灯．</a:t>
            </a:r>
            <a:endParaRPr lang="zh-CN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答案：绿灯．</a:t>
            </a:r>
            <a:endParaRPr lang="zh-CN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286685" y="197954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绿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1380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126653" y="2936884"/>
            <a:ext cx="10081121" cy="1284203"/>
          </a:xfrm>
          <a:prstGeom prst="roundRect">
            <a:avLst>
              <a:gd name="adj" fmla="val 10402"/>
            </a:avLst>
          </a:prstGeom>
          <a:noFill/>
          <a:ln w="19050" cmpd="sng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1689008" y="2699558"/>
            <a:ext cx="1078432" cy="363781"/>
            <a:chOff x="4384799" y="3559671"/>
            <a:chExt cx="1269214" cy="428137"/>
          </a:xfrm>
        </p:grpSpPr>
        <p:sp>
          <p:nvSpPr>
            <p:cNvPr id="15" name="流程图: 手动输入 7"/>
            <p:cNvSpPr/>
            <p:nvPr/>
          </p:nvSpPr>
          <p:spPr>
            <a:xfrm>
              <a:off x="4384799" y="3582062"/>
              <a:ext cx="1269214" cy="405746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-1" fmla="*/ 0 w 10000"/>
                <a:gd name="connsiteY0-2" fmla="*/ 4398 h 10000"/>
                <a:gd name="connsiteX1-3" fmla="*/ 10000 w 10000"/>
                <a:gd name="connsiteY1-4" fmla="*/ 0 h 10000"/>
                <a:gd name="connsiteX2-5" fmla="*/ 10000 w 10000"/>
                <a:gd name="connsiteY2-6" fmla="*/ 10000 h 10000"/>
                <a:gd name="connsiteX3-7" fmla="*/ 0 w 10000"/>
                <a:gd name="connsiteY3-8" fmla="*/ 10000 h 10000"/>
                <a:gd name="connsiteX4-9" fmla="*/ 0 w 10000"/>
                <a:gd name="connsiteY4-10" fmla="*/ 4398 h 10000"/>
                <a:gd name="connsiteX0-11" fmla="*/ 0 w 10414"/>
                <a:gd name="connsiteY0-12" fmla="*/ 4679 h 10281"/>
                <a:gd name="connsiteX1-13" fmla="*/ 10414 w 10414"/>
                <a:gd name="connsiteY1-14" fmla="*/ 0 h 10281"/>
                <a:gd name="connsiteX2-15" fmla="*/ 10000 w 10414"/>
                <a:gd name="connsiteY2-16" fmla="*/ 10281 h 10281"/>
                <a:gd name="connsiteX3-17" fmla="*/ 0 w 10414"/>
                <a:gd name="connsiteY3-18" fmla="*/ 10281 h 10281"/>
                <a:gd name="connsiteX4-19" fmla="*/ 0 w 10414"/>
                <a:gd name="connsiteY4-20" fmla="*/ 4679 h 10281"/>
                <a:gd name="connsiteX0-21" fmla="*/ 259 w 10414"/>
                <a:gd name="connsiteY0-22" fmla="*/ 4679 h 10281"/>
                <a:gd name="connsiteX1-23" fmla="*/ 10414 w 10414"/>
                <a:gd name="connsiteY1-24" fmla="*/ 0 h 10281"/>
                <a:gd name="connsiteX2-25" fmla="*/ 10000 w 10414"/>
                <a:gd name="connsiteY2-26" fmla="*/ 10281 h 10281"/>
                <a:gd name="connsiteX3-27" fmla="*/ 0 w 10414"/>
                <a:gd name="connsiteY3-28" fmla="*/ 10281 h 10281"/>
                <a:gd name="connsiteX4-29" fmla="*/ 259 w 10414"/>
                <a:gd name="connsiteY4-30" fmla="*/ 4679 h 10281"/>
                <a:gd name="connsiteX0-31" fmla="*/ 259 w 10621"/>
                <a:gd name="connsiteY0-32" fmla="*/ 4679 h 10281"/>
                <a:gd name="connsiteX1-33" fmla="*/ 10621 w 10621"/>
                <a:gd name="connsiteY1-34" fmla="*/ 0 h 10281"/>
                <a:gd name="connsiteX2-35" fmla="*/ 10000 w 10621"/>
                <a:gd name="connsiteY2-36" fmla="*/ 10281 h 10281"/>
                <a:gd name="connsiteX3-37" fmla="*/ 0 w 10621"/>
                <a:gd name="connsiteY3-38" fmla="*/ 10281 h 10281"/>
                <a:gd name="connsiteX4-39" fmla="*/ 259 w 10621"/>
                <a:gd name="connsiteY4-40" fmla="*/ 4679 h 10281"/>
                <a:gd name="connsiteX0-41" fmla="*/ 414 w 10621"/>
                <a:gd name="connsiteY0-42" fmla="*/ 4679 h 10281"/>
                <a:gd name="connsiteX1-43" fmla="*/ 10621 w 10621"/>
                <a:gd name="connsiteY1-44" fmla="*/ 0 h 10281"/>
                <a:gd name="connsiteX2-45" fmla="*/ 10000 w 10621"/>
                <a:gd name="connsiteY2-46" fmla="*/ 10281 h 10281"/>
                <a:gd name="connsiteX3-47" fmla="*/ 0 w 10621"/>
                <a:gd name="connsiteY3-48" fmla="*/ 10281 h 10281"/>
                <a:gd name="connsiteX4-49" fmla="*/ 414 w 10621"/>
                <a:gd name="connsiteY4-50" fmla="*/ 4679 h 10281"/>
                <a:gd name="connsiteX0-51" fmla="*/ 310 w 10621"/>
                <a:gd name="connsiteY0-52" fmla="*/ 4679 h 10281"/>
                <a:gd name="connsiteX1-53" fmla="*/ 10621 w 10621"/>
                <a:gd name="connsiteY1-54" fmla="*/ 0 h 10281"/>
                <a:gd name="connsiteX2-55" fmla="*/ 10000 w 10621"/>
                <a:gd name="connsiteY2-56" fmla="*/ 10281 h 10281"/>
                <a:gd name="connsiteX3-57" fmla="*/ 0 w 10621"/>
                <a:gd name="connsiteY3-58" fmla="*/ 10281 h 10281"/>
                <a:gd name="connsiteX4-59" fmla="*/ 310 w 10621"/>
                <a:gd name="connsiteY4-60" fmla="*/ 4679 h 102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621" h="10281">
                  <a:moveTo>
                    <a:pt x="310" y="4679"/>
                  </a:moveTo>
                  <a:lnTo>
                    <a:pt x="10621" y="0"/>
                  </a:lnTo>
                  <a:lnTo>
                    <a:pt x="10000" y="10281"/>
                  </a:lnTo>
                  <a:lnTo>
                    <a:pt x="0" y="10281"/>
                  </a:lnTo>
                  <a:cubicBezTo>
                    <a:pt x="86" y="8414"/>
                    <a:pt x="224" y="6546"/>
                    <a:pt x="310" y="4679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549118" y="3559671"/>
              <a:ext cx="911695" cy="360726"/>
            </a:xfrm>
            <a:custGeom>
              <a:avLst/>
              <a:gdLst/>
              <a:ahLst/>
              <a:cxnLst/>
              <a:rect l="l" t="t" r="r" b="b"/>
              <a:pathLst>
                <a:path w="829666" h="328270">
                  <a:moveTo>
                    <a:pt x="113386" y="244145"/>
                  </a:moveTo>
                  <a:lnTo>
                    <a:pt x="107900" y="284836"/>
                  </a:lnTo>
                  <a:lnTo>
                    <a:pt x="246888" y="284836"/>
                  </a:lnTo>
                  <a:lnTo>
                    <a:pt x="252375" y="244145"/>
                  </a:lnTo>
                  <a:close/>
                  <a:moveTo>
                    <a:pt x="23318" y="208483"/>
                  </a:moveTo>
                  <a:lnTo>
                    <a:pt x="351587" y="208483"/>
                  </a:lnTo>
                  <a:lnTo>
                    <a:pt x="336042" y="320497"/>
                  </a:lnTo>
                  <a:lnTo>
                    <a:pt x="7773" y="320497"/>
                  </a:lnTo>
                  <a:close/>
                  <a:moveTo>
                    <a:pt x="579120" y="193396"/>
                  </a:moveTo>
                  <a:lnTo>
                    <a:pt x="665988" y="193396"/>
                  </a:lnTo>
                  <a:lnTo>
                    <a:pt x="663702" y="209398"/>
                  </a:lnTo>
                  <a:lnTo>
                    <a:pt x="802691" y="209398"/>
                  </a:lnTo>
                  <a:lnTo>
                    <a:pt x="798119" y="241859"/>
                  </a:lnTo>
                  <a:lnTo>
                    <a:pt x="723596" y="241859"/>
                  </a:lnTo>
                  <a:lnTo>
                    <a:pt x="795376" y="323698"/>
                  </a:lnTo>
                  <a:lnTo>
                    <a:pt x="708965" y="323698"/>
                  </a:lnTo>
                  <a:lnTo>
                    <a:pt x="656844" y="256946"/>
                  </a:lnTo>
                  <a:lnTo>
                    <a:pt x="646786" y="328270"/>
                  </a:lnTo>
                  <a:lnTo>
                    <a:pt x="559918" y="328270"/>
                  </a:lnTo>
                  <a:lnTo>
                    <a:pt x="569976" y="257404"/>
                  </a:lnTo>
                  <a:lnTo>
                    <a:pt x="500025" y="323698"/>
                  </a:lnTo>
                  <a:lnTo>
                    <a:pt x="413157" y="323698"/>
                  </a:lnTo>
                  <a:lnTo>
                    <a:pt x="510998" y="241859"/>
                  </a:lnTo>
                  <a:lnTo>
                    <a:pt x="433274" y="241859"/>
                  </a:lnTo>
                  <a:lnTo>
                    <a:pt x="437846" y="209398"/>
                  </a:lnTo>
                  <a:lnTo>
                    <a:pt x="576834" y="209398"/>
                  </a:lnTo>
                  <a:close/>
                  <a:moveTo>
                    <a:pt x="137160" y="138074"/>
                  </a:moveTo>
                  <a:lnTo>
                    <a:pt x="117501" y="160020"/>
                  </a:lnTo>
                  <a:lnTo>
                    <a:pt x="267005" y="160020"/>
                  </a:lnTo>
                  <a:lnTo>
                    <a:pt x="250546" y="138074"/>
                  </a:lnTo>
                  <a:close/>
                  <a:moveTo>
                    <a:pt x="564033" y="113386"/>
                  </a:moveTo>
                  <a:lnTo>
                    <a:pt x="564033" y="114757"/>
                  </a:lnTo>
                  <a:lnTo>
                    <a:pt x="630327" y="135788"/>
                  </a:lnTo>
                  <a:lnTo>
                    <a:pt x="703022" y="114757"/>
                  </a:lnTo>
                  <a:lnTo>
                    <a:pt x="703022" y="113386"/>
                  </a:lnTo>
                  <a:close/>
                  <a:moveTo>
                    <a:pt x="78182" y="95098"/>
                  </a:moveTo>
                  <a:lnTo>
                    <a:pt x="300381" y="95098"/>
                  </a:lnTo>
                  <a:lnTo>
                    <a:pt x="379934" y="193853"/>
                  </a:lnTo>
                  <a:lnTo>
                    <a:pt x="293066" y="193853"/>
                  </a:lnTo>
                  <a:lnTo>
                    <a:pt x="277978" y="174650"/>
                  </a:lnTo>
                  <a:lnTo>
                    <a:pt x="274778" y="198882"/>
                  </a:lnTo>
                  <a:lnTo>
                    <a:pt x="102870" y="198882"/>
                  </a:lnTo>
                  <a:lnTo>
                    <a:pt x="106528" y="171907"/>
                  </a:lnTo>
                  <a:lnTo>
                    <a:pt x="86868" y="193853"/>
                  </a:lnTo>
                  <a:lnTo>
                    <a:pt x="0" y="193853"/>
                  </a:lnTo>
                  <a:lnTo>
                    <a:pt x="89154" y="106985"/>
                  </a:lnTo>
                  <a:close/>
                  <a:moveTo>
                    <a:pt x="492710" y="65380"/>
                  </a:moveTo>
                  <a:lnTo>
                    <a:pt x="570891" y="65380"/>
                  </a:lnTo>
                  <a:lnTo>
                    <a:pt x="569062" y="76810"/>
                  </a:lnTo>
                  <a:lnTo>
                    <a:pt x="708051" y="76810"/>
                  </a:lnTo>
                  <a:lnTo>
                    <a:pt x="709880" y="65380"/>
                  </a:lnTo>
                  <a:lnTo>
                    <a:pt x="788061" y="65380"/>
                  </a:lnTo>
                  <a:lnTo>
                    <a:pt x="786232" y="76810"/>
                  </a:lnTo>
                  <a:lnTo>
                    <a:pt x="821436" y="76810"/>
                  </a:lnTo>
                  <a:lnTo>
                    <a:pt x="816407" y="113386"/>
                  </a:lnTo>
                  <a:lnTo>
                    <a:pt x="781660" y="113386"/>
                  </a:lnTo>
                  <a:lnTo>
                    <a:pt x="778917" y="133045"/>
                  </a:lnTo>
                  <a:lnTo>
                    <a:pt x="697078" y="156820"/>
                  </a:lnTo>
                  <a:lnTo>
                    <a:pt x="813664" y="193396"/>
                  </a:lnTo>
                  <a:lnTo>
                    <a:pt x="674675" y="193396"/>
                  </a:lnTo>
                  <a:lnTo>
                    <a:pt x="624840" y="177851"/>
                  </a:lnTo>
                  <a:lnTo>
                    <a:pt x="570434" y="193396"/>
                  </a:lnTo>
                  <a:lnTo>
                    <a:pt x="431445" y="193396"/>
                  </a:lnTo>
                  <a:lnTo>
                    <a:pt x="558089" y="156820"/>
                  </a:lnTo>
                  <a:lnTo>
                    <a:pt x="483566" y="133045"/>
                  </a:lnTo>
                  <a:lnTo>
                    <a:pt x="486309" y="113386"/>
                  </a:lnTo>
                  <a:lnTo>
                    <a:pt x="451562" y="113386"/>
                  </a:lnTo>
                  <a:lnTo>
                    <a:pt x="456591" y="76810"/>
                  </a:lnTo>
                  <a:lnTo>
                    <a:pt x="490881" y="76810"/>
                  </a:lnTo>
                  <a:close/>
                  <a:moveTo>
                    <a:pt x="225400" y="914"/>
                  </a:moveTo>
                  <a:lnTo>
                    <a:pt x="320955" y="914"/>
                  </a:lnTo>
                  <a:lnTo>
                    <a:pt x="310439" y="20117"/>
                  </a:lnTo>
                  <a:lnTo>
                    <a:pt x="405080" y="20117"/>
                  </a:lnTo>
                  <a:lnTo>
                    <a:pt x="400050" y="58064"/>
                  </a:lnTo>
                  <a:lnTo>
                    <a:pt x="355702" y="58064"/>
                  </a:lnTo>
                  <a:lnTo>
                    <a:pt x="369875" y="86868"/>
                  </a:lnTo>
                  <a:lnTo>
                    <a:pt x="300381" y="86868"/>
                  </a:lnTo>
                  <a:lnTo>
                    <a:pt x="287579" y="61265"/>
                  </a:lnTo>
                  <a:lnTo>
                    <a:pt x="274320" y="85954"/>
                  </a:lnTo>
                  <a:lnTo>
                    <a:pt x="196139" y="85954"/>
                  </a:lnTo>
                  <a:lnTo>
                    <a:pt x="235458" y="14630"/>
                  </a:lnTo>
                  <a:close/>
                  <a:moveTo>
                    <a:pt x="42977" y="914"/>
                  </a:moveTo>
                  <a:lnTo>
                    <a:pt x="138532" y="914"/>
                  </a:lnTo>
                  <a:lnTo>
                    <a:pt x="128474" y="19202"/>
                  </a:lnTo>
                  <a:lnTo>
                    <a:pt x="213970" y="19202"/>
                  </a:lnTo>
                  <a:lnTo>
                    <a:pt x="208941" y="57150"/>
                  </a:lnTo>
                  <a:lnTo>
                    <a:pt x="173279" y="57150"/>
                  </a:lnTo>
                  <a:lnTo>
                    <a:pt x="187452" y="85954"/>
                  </a:lnTo>
                  <a:lnTo>
                    <a:pt x="117958" y="85954"/>
                  </a:lnTo>
                  <a:lnTo>
                    <a:pt x="105614" y="60808"/>
                  </a:lnTo>
                  <a:lnTo>
                    <a:pt x="91898" y="85954"/>
                  </a:lnTo>
                  <a:lnTo>
                    <a:pt x="13716" y="85954"/>
                  </a:lnTo>
                  <a:lnTo>
                    <a:pt x="53036" y="14630"/>
                  </a:lnTo>
                  <a:close/>
                  <a:moveTo>
                    <a:pt x="589636" y="0"/>
                  </a:moveTo>
                  <a:lnTo>
                    <a:pt x="693420" y="0"/>
                  </a:lnTo>
                  <a:lnTo>
                    <a:pt x="690677" y="19202"/>
                  </a:lnTo>
                  <a:lnTo>
                    <a:pt x="829666" y="19202"/>
                  </a:lnTo>
                  <a:lnTo>
                    <a:pt x="823722" y="61265"/>
                  </a:lnTo>
                  <a:lnTo>
                    <a:pt x="729082" y="61265"/>
                  </a:lnTo>
                  <a:lnTo>
                    <a:pt x="731368" y="45263"/>
                  </a:lnTo>
                  <a:lnTo>
                    <a:pt x="557632" y="45263"/>
                  </a:lnTo>
                  <a:lnTo>
                    <a:pt x="555346" y="61265"/>
                  </a:lnTo>
                  <a:lnTo>
                    <a:pt x="459791" y="61265"/>
                  </a:lnTo>
                  <a:lnTo>
                    <a:pt x="465735" y="19202"/>
                  </a:lnTo>
                  <a:lnTo>
                    <a:pt x="603352" y="19202"/>
                  </a:lnTo>
                  <a:lnTo>
                    <a:pt x="604724" y="1005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50"/>
                </a:gs>
                <a:gs pos="96891">
                  <a:srgbClr val="00B050"/>
                </a:gs>
                <a:gs pos="40000">
                  <a:srgbClr val="75DD77"/>
                </a:gs>
                <a:gs pos="27000">
                  <a:srgbClr val="33E559">
                    <a:alpha val="75294"/>
                  </a:srgbClr>
                </a:gs>
                <a:gs pos="64000">
                  <a:srgbClr val="00B050"/>
                </a:gs>
              </a:gsLst>
              <a:lin ang="2700000" scaled="1"/>
            </a:gradFill>
            <a:ln>
              <a:noFill/>
            </a:ln>
            <a:effectLst>
              <a:outerShdw blurRad="508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25" tIns="45712" rIns="91425" bIns="45712" numCol="1" spcCol="0" rtlCol="0" fromWordArt="0" anchor="t" anchorCtr="0" forceAA="0" compatLnSpc="1">
              <a:noAutofit/>
            </a:bodyPr>
            <a:lstStyle/>
            <a:p>
              <a:endParaRPr lang="zh-CN" altLang="en-US" sz="36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217307" y="1164316"/>
            <a:ext cx="1278577" cy="486210"/>
            <a:chOff x="3733369" y="3519455"/>
            <a:chExt cx="1278577" cy="486210"/>
          </a:xfrm>
        </p:grpSpPr>
        <p:sp>
          <p:nvSpPr>
            <p:cNvPr id="64" name="任意多边形 63"/>
            <p:cNvSpPr/>
            <p:nvPr/>
          </p:nvSpPr>
          <p:spPr>
            <a:xfrm>
              <a:off x="4476626" y="3699042"/>
              <a:ext cx="535320" cy="248029"/>
            </a:xfrm>
            <a:custGeom>
              <a:avLst/>
              <a:gdLst/>
              <a:ahLst/>
              <a:cxnLst/>
              <a:rect l="l" t="t" r="r" b="b"/>
              <a:pathLst>
                <a:path w="355625" h="163906">
                  <a:moveTo>
                    <a:pt x="68808" y="134645"/>
                  </a:moveTo>
                  <a:lnTo>
                    <a:pt x="65608" y="156362"/>
                  </a:lnTo>
                  <a:lnTo>
                    <a:pt x="0" y="160706"/>
                  </a:lnTo>
                  <a:lnTo>
                    <a:pt x="2972" y="138989"/>
                  </a:lnTo>
                  <a:close/>
                  <a:moveTo>
                    <a:pt x="158648" y="108128"/>
                  </a:moveTo>
                  <a:lnTo>
                    <a:pt x="184709" y="108128"/>
                  </a:lnTo>
                  <a:lnTo>
                    <a:pt x="186309" y="160020"/>
                  </a:lnTo>
                  <a:lnTo>
                    <a:pt x="159334" y="160020"/>
                  </a:lnTo>
                  <a:close/>
                  <a:moveTo>
                    <a:pt x="91440" y="108128"/>
                  </a:moveTo>
                  <a:lnTo>
                    <a:pt x="119786" y="108128"/>
                  </a:lnTo>
                  <a:lnTo>
                    <a:pt x="99441" y="159791"/>
                  </a:lnTo>
                  <a:lnTo>
                    <a:pt x="71094" y="159791"/>
                  </a:lnTo>
                  <a:close/>
                  <a:moveTo>
                    <a:pt x="124815" y="69266"/>
                  </a:moveTo>
                  <a:lnTo>
                    <a:pt x="119100" y="82067"/>
                  </a:lnTo>
                  <a:lnTo>
                    <a:pt x="130073" y="82067"/>
                  </a:lnTo>
                  <a:lnTo>
                    <a:pt x="131902" y="69266"/>
                  </a:lnTo>
                  <a:close/>
                  <a:moveTo>
                    <a:pt x="234924" y="18517"/>
                  </a:moveTo>
                  <a:lnTo>
                    <a:pt x="284759" y="18517"/>
                  </a:lnTo>
                  <a:lnTo>
                    <a:pt x="260985" y="100813"/>
                  </a:lnTo>
                  <a:lnTo>
                    <a:pt x="294818" y="100813"/>
                  </a:lnTo>
                  <a:lnTo>
                    <a:pt x="305333" y="26975"/>
                  </a:lnTo>
                  <a:lnTo>
                    <a:pt x="297789" y="18517"/>
                  </a:lnTo>
                  <a:lnTo>
                    <a:pt x="349910" y="18517"/>
                  </a:lnTo>
                  <a:lnTo>
                    <a:pt x="338252" y="100813"/>
                  </a:lnTo>
                  <a:lnTo>
                    <a:pt x="355625" y="100813"/>
                  </a:lnTo>
                  <a:lnTo>
                    <a:pt x="352653" y="122530"/>
                  </a:lnTo>
                  <a:lnTo>
                    <a:pt x="335280" y="122530"/>
                  </a:lnTo>
                  <a:lnTo>
                    <a:pt x="331622" y="148590"/>
                  </a:lnTo>
                  <a:lnTo>
                    <a:pt x="288188" y="148590"/>
                  </a:lnTo>
                  <a:lnTo>
                    <a:pt x="291846" y="122530"/>
                  </a:lnTo>
                  <a:lnTo>
                    <a:pt x="213893" y="122530"/>
                  </a:lnTo>
                  <a:lnTo>
                    <a:pt x="216865" y="100813"/>
                  </a:lnTo>
                  <a:lnTo>
                    <a:pt x="239954" y="24003"/>
                  </a:lnTo>
                  <a:close/>
                  <a:moveTo>
                    <a:pt x="113843" y="229"/>
                  </a:moveTo>
                  <a:lnTo>
                    <a:pt x="156362" y="229"/>
                  </a:lnTo>
                  <a:lnTo>
                    <a:pt x="150419" y="13030"/>
                  </a:lnTo>
                  <a:lnTo>
                    <a:pt x="202768" y="13030"/>
                  </a:lnTo>
                  <a:lnTo>
                    <a:pt x="199796" y="34519"/>
                  </a:lnTo>
                  <a:lnTo>
                    <a:pt x="140589" y="34519"/>
                  </a:lnTo>
                  <a:lnTo>
                    <a:pt x="134874" y="47320"/>
                  </a:lnTo>
                  <a:lnTo>
                    <a:pt x="165506" y="47320"/>
                  </a:lnTo>
                  <a:lnTo>
                    <a:pt x="160706" y="82067"/>
                  </a:lnTo>
                  <a:lnTo>
                    <a:pt x="197510" y="82067"/>
                  </a:lnTo>
                  <a:lnTo>
                    <a:pt x="194767" y="101956"/>
                  </a:lnTo>
                  <a:lnTo>
                    <a:pt x="157962" y="101956"/>
                  </a:lnTo>
                  <a:lnTo>
                    <a:pt x="151333" y="149276"/>
                  </a:lnTo>
                  <a:cubicBezTo>
                    <a:pt x="150571" y="153695"/>
                    <a:pt x="148514" y="157239"/>
                    <a:pt x="145161" y="159906"/>
                  </a:cubicBezTo>
                  <a:cubicBezTo>
                    <a:pt x="141808" y="162573"/>
                    <a:pt x="137998" y="163906"/>
                    <a:pt x="133731" y="163906"/>
                  </a:cubicBezTo>
                  <a:lnTo>
                    <a:pt x="101498" y="163906"/>
                  </a:lnTo>
                  <a:lnTo>
                    <a:pt x="121386" y="143561"/>
                  </a:lnTo>
                  <a:lnTo>
                    <a:pt x="127330" y="101956"/>
                  </a:lnTo>
                  <a:lnTo>
                    <a:pt x="81839" y="101956"/>
                  </a:lnTo>
                  <a:lnTo>
                    <a:pt x="84582" y="82067"/>
                  </a:lnTo>
                  <a:lnTo>
                    <a:pt x="90297" y="69266"/>
                  </a:lnTo>
                  <a:lnTo>
                    <a:pt x="82296" y="69266"/>
                  </a:lnTo>
                  <a:lnTo>
                    <a:pt x="85268" y="47320"/>
                  </a:lnTo>
                  <a:lnTo>
                    <a:pt x="100355" y="47320"/>
                  </a:lnTo>
                  <a:lnTo>
                    <a:pt x="106299" y="34519"/>
                  </a:lnTo>
                  <a:lnTo>
                    <a:pt x="82524" y="34519"/>
                  </a:lnTo>
                  <a:lnTo>
                    <a:pt x="85496" y="13030"/>
                  </a:lnTo>
                  <a:lnTo>
                    <a:pt x="116129" y="13030"/>
                  </a:lnTo>
                  <a:lnTo>
                    <a:pt x="119329" y="6401"/>
                  </a:lnTo>
                  <a:close/>
                  <a:moveTo>
                    <a:pt x="39776" y="0"/>
                  </a:moveTo>
                  <a:lnTo>
                    <a:pt x="87554" y="0"/>
                  </a:lnTo>
                  <a:lnTo>
                    <a:pt x="54178" y="52121"/>
                  </a:lnTo>
                  <a:lnTo>
                    <a:pt x="80238" y="52121"/>
                  </a:lnTo>
                  <a:lnTo>
                    <a:pt x="46863" y="104242"/>
                  </a:lnTo>
                  <a:lnTo>
                    <a:pt x="72923" y="104242"/>
                  </a:lnTo>
                  <a:lnTo>
                    <a:pt x="69951" y="125959"/>
                  </a:lnTo>
                  <a:lnTo>
                    <a:pt x="4800" y="125959"/>
                  </a:lnTo>
                  <a:lnTo>
                    <a:pt x="7772" y="104242"/>
                  </a:lnTo>
                  <a:lnTo>
                    <a:pt x="27432" y="73838"/>
                  </a:lnTo>
                  <a:lnTo>
                    <a:pt x="12116" y="73838"/>
                  </a:lnTo>
                  <a:lnTo>
                    <a:pt x="15087" y="52121"/>
                  </a:lnTo>
                  <a:lnTo>
                    <a:pt x="44805" y="5715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endParaRPr lang="zh-CN" altLang="en-US" sz="2800">
                <a:solidFill>
                  <a:srgbClr val="00B050"/>
                </a:solidFill>
                <a:latin typeface="优设标题黑" panose="00000500000000000000" pitchFamily="2" charset="-122"/>
                <a:ea typeface="优设标题黑" panose="00000500000000000000" pitchFamily="2" charset="-122"/>
              </a:endParaRPr>
            </a:p>
          </p:txBody>
        </p:sp>
        <p:sp>
          <p:nvSpPr>
            <p:cNvPr id="69" name="quill-and-piece-of-paper_65603"/>
            <p:cNvSpPr/>
            <p:nvPr/>
          </p:nvSpPr>
          <p:spPr>
            <a:xfrm>
              <a:off x="3733369" y="3519455"/>
              <a:ext cx="720080" cy="486210"/>
            </a:xfrm>
            <a:custGeom>
              <a:avLst/>
              <a:gdLst>
                <a:gd name="connsiteX0" fmla="*/ 91871 w 609146"/>
                <a:gd name="connsiteY0" fmla="*/ 130719 h 421308"/>
                <a:gd name="connsiteX1" fmla="*/ 354823 w 609146"/>
                <a:gd name="connsiteY1" fmla="*/ 130719 h 421308"/>
                <a:gd name="connsiteX2" fmla="*/ 337077 w 609146"/>
                <a:gd name="connsiteY2" fmla="*/ 167773 h 421308"/>
                <a:gd name="connsiteX3" fmla="*/ 105785 w 609146"/>
                <a:gd name="connsiteY3" fmla="*/ 167773 h 421308"/>
                <a:gd name="connsiteX4" fmla="*/ 43274 w 609146"/>
                <a:gd name="connsiteY4" fmla="*/ 384254 h 421308"/>
                <a:gd name="connsiteX5" fmla="*/ 545079 w 609146"/>
                <a:gd name="connsiteY5" fmla="*/ 384254 h 421308"/>
                <a:gd name="connsiteX6" fmla="*/ 501725 w 609146"/>
                <a:gd name="connsiteY6" fmla="*/ 234429 h 421308"/>
                <a:gd name="connsiteX7" fmla="*/ 526326 w 609146"/>
                <a:gd name="connsiteY7" fmla="*/ 214593 h 421308"/>
                <a:gd name="connsiteX8" fmla="*/ 532476 w 609146"/>
                <a:gd name="connsiteY8" fmla="*/ 207142 h 421308"/>
                <a:gd name="connsiteX9" fmla="*/ 587224 w 609146"/>
                <a:gd name="connsiteY9" fmla="*/ 396538 h 421308"/>
                <a:gd name="connsiteX10" fmla="*/ 588333 w 609146"/>
                <a:gd name="connsiteY10" fmla="*/ 402781 h 421308"/>
                <a:gd name="connsiteX11" fmla="*/ 569781 w 609146"/>
                <a:gd name="connsiteY11" fmla="*/ 421308 h 421308"/>
                <a:gd name="connsiteX12" fmla="*/ 18571 w 609146"/>
                <a:gd name="connsiteY12" fmla="*/ 421308 h 421308"/>
                <a:gd name="connsiteX13" fmla="*/ 3750 w 609146"/>
                <a:gd name="connsiteY13" fmla="*/ 413857 h 421308"/>
                <a:gd name="connsiteX14" fmla="*/ 725 w 609146"/>
                <a:gd name="connsiteY14" fmla="*/ 397646 h 421308"/>
                <a:gd name="connsiteX15" fmla="*/ 74025 w 609146"/>
                <a:gd name="connsiteY15" fmla="*/ 144111 h 421308"/>
                <a:gd name="connsiteX16" fmla="*/ 91871 w 609146"/>
                <a:gd name="connsiteY16" fmla="*/ 130719 h 421308"/>
                <a:gd name="connsiteX17" fmla="*/ 599624 w 609146"/>
                <a:gd name="connsiteY17" fmla="*/ 52 h 421308"/>
                <a:gd name="connsiteX18" fmla="*/ 606882 w 609146"/>
                <a:gd name="connsiteY18" fmla="*/ 2771 h 421308"/>
                <a:gd name="connsiteX19" fmla="*/ 608999 w 609146"/>
                <a:gd name="connsiteY19" fmla="*/ 10121 h 421308"/>
                <a:gd name="connsiteX20" fmla="*/ 543273 w 609146"/>
                <a:gd name="connsiteY20" fmla="*/ 158839 h 421308"/>
                <a:gd name="connsiteX21" fmla="*/ 539543 w 609146"/>
                <a:gd name="connsiteY21" fmla="*/ 161557 h 421308"/>
                <a:gd name="connsiteX22" fmla="*/ 486215 w 609146"/>
                <a:gd name="connsiteY22" fmla="*/ 176157 h 421308"/>
                <a:gd name="connsiteX23" fmla="*/ 505772 w 609146"/>
                <a:gd name="connsiteY23" fmla="*/ 179983 h 421308"/>
                <a:gd name="connsiteX24" fmla="*/ 512627 w 609146"/>
                <a:gd name="connsiteY24" fmla="*/ 186025 h 421308"/>
                <a:gd name="connsiteX25" fmla="*/ 510208 w 609146"/>
                <a:gd name="connsiteY25" fmla="*/ 194684 h 421308"/>
                <a:gd name="connsiteX26" fmla="*/ 356778 w 609146"/>
                <a:gd name="connsiteY26" fmla="*/ 259729 h 421308"/>
                <a:gd name="connsiteX27" fmla="*/ 328754 w 609146"/>
                <a:gd name="connsiteY27" fmla="*/ 294668 h 421308"/>
                <a:gd name="connsiteX28" fmla="*/ 321193 w 609146"/>
                <a:gd name="connsiteY28" fmla="*/ 298595 h 421308"/>
                <a:gd name="connsiteX29" fmla="*/ 315951 w 609146"/>
                <a:gd name="connsiteY29" fmla="*/ 296984 h 421308"/>
                <a:gd name="connsiteX30" fmla="*/ 312221 w 609146"/>
                <a:gd name="connsiteY30" fmla="*/ 291144 h 421308"/>
                <a:gd name="connsiteX31" fmla="*/ 313633 w 609146"/>
                <a:gd name="connsiteY31" fmla="*/ 284297 h 421308"/>
                <a:gd name="connsiteX32" fmla="*/ 344581 w 609146"/>
                <a:gd name="connsiteY32" fmla="*/ 245935 h 421308"/>
                <a:gd name="connsiteX33" fmla="*/ 357786 w 609146"/>
                <a:gd name="connsiteY33" fmla="*/ 194382 h 421308"/>
                <a:gd name="connsiteX34" fmla="*/ 423412 w 609146"/>
                <a:gd name="connsiteY34" fmla="*/ 86947 h 421308"/>
                <a:gd name="connsiteX35" fmla="*/ 432586 w 609146"/>
                <a:gd name="connsiteY35" fmla="*/ 85034 h 421308"/>
                <a:gd name="connsiteX36" fmla="*/ 438231 w 609146"/>
                <a:gd name="connsiteY36" fmla="*/ 92485 h 421308"/>
                <a:gd name="connsiteX37" fmla="*/ 445086 w 609146"/>
                <a:gd name="connsiteY37" fmla="*/ 110810 h 421308"/>
                <a:gd name="connsiteX38" fmla="*/ 451638 w 609146"/>
                <a:gd name="connsiteY38" fmla="*/ 61875 h 421308"/>
                <a:gd name="connsiteX39" fmla="*/ 454259 w 609146"/>
                <a:gd name="connsiteY39" fmla="*/ 58150 h 421308"/>
                <a:gd name="connsiteX40" fmla="*/ 504058 w 609146"/>
                <a:gd name="connsiteY40" fmla="*/ 26735 h 421308"/>
                <a:gd name="connsiteX41" fmla="*/ 511417 w 609146"/>
                <a:gd name="connsiteY41" fmla="*/ 26835 h 421308"/>
                <a:gd name="connsiteX42" fmla="*/ 515954 w 609146"/>
                <a:gd name="connsiteY42" fmla="*/ 32675 h 421308"/>
                <a:gd name="connsiteX43" fmla="*/ 518776 w 609146"/>
                <a:gd name="connsiteY43" fmla="*/ 49188 h 421308"/>
                <a:gd name="connsiteX44" fmla="*/ 519885 w 609146"/>
                <a:gd name="connsiteY44" fmla="*/ 24822 h 421308"/>
                <a:gd name="connsiteX45" fmla="*/ 525329 w 609146"/>
                <a:gd name="connsiteY45" fmla="*/ 17673 h 421308"/>
                <a:gd name="connsiteX46" fmla="*/ 599624 w 609146"/>
                <a:gd name="connsiteY46" fmla="*/ 52 h 421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9146" h="421307">
                  <a:moveTo>
                    <a:pt x="91871" y="130719"/>
                  </a:moveTo>
                  <a:lnTo>
                    <a:pt x="354823" y="130719"/>
                  </a:lnTo>
                  <a:cubicBezTo>
                    <a:pt x="347362" y="143909"/>
                    <a:pt x="341615" y="156495"/>
                    <a:pt x="337077" y="167773"/>
                  </a:cubicBezTo>
                  <a:lnTo>
                    <a:pt x="105785" y="167773"/>
                  </a:lnTo>
                  <a:lnTo>
                    <a:pt x="43274" y="384254"/>
                  </a:lnTo>
                  <a:lnTo>
                    <a:pt x="545079" y="384254"/>
                  </a:lnTo>
                  <a:lnTo>
                    <a:pt x="501725" y="234429"/>
                  </a:lnTo>
                  <a:cubicBezTo>
                    <a:pt x="510194" y="228287"/>
                    <a:pt x="518462" y="221742"/>
                    <a:pt x="526326" y="214593"/>
                  </a:cubicBezTo>
                  <a:cubicBezTo>
                    <a:pt x="528746" y="212378"/>
                    <a:pt x="530762" y="209861"/>
                    <a:pt x="532476" y="207142"/>
                  </a:cubicBezTo>
                  <a:lnTo>
                    <a:pt x="587224" y="396538"/>
                  </a:lnTo>
                  <a:cubicBezTo>
                    <a:pt x="587930" y="398552"/>
                    <a:pt x="588333" y="400566"/>
                    <a:pt x="588333" y="402781"/>
                  </a:cubicBezTo>
                  <a:cubicBezTo>
                    <a:pt x="588333" y="412951"/>
                    <a:pt x="579965" y="421308"/>
                    <a:pt x="569781" y="421308"/>
                  </a:cubicBezTo>
                  <a:lnTo>
                    <a:pt x="18571" y="421308"/>
                  </a:lnTo>
                  <a:cubicBezTo>
                    <a:pt x="12724" y="421308"/>
                    <a:pt x="7279" y="418489"/>
                    <a:pt x="3750" y="413857"/>
                  </a:cubicBezTo>
                  <a:cubicBezTo>
                    <a:pt x="221" y="409225"/>
                    <a:pt x="-888" y="403184"/>
                    <a:pt x="725" y="397646"/>
                  </a:cubicBezTo>
                  <a:lnTo>
                    <a:pt x="74025" y="144111"/>
                  </a:lnTo>
                  <a:cubicBezTo>
                    <a:pt x="76344" y="136257"/>
                    <a:pt x="83604" y="130719"/>
                    <a:pt x="91871" y="130719"/>
                  </a:cubicBezTo>
                  <a:close/>
                  <a:moveTo>
                    <a:pt x="599624" y="52"/>
                  </a:moveTo>
                  <a:cubicBezTo>
                    <a:pt x="602346" y="-250"/>
                    <a:pt x="604967" y="757"/>
                    <a:pt x="606882" y="2771"/>
                  </a:cubicBezTo>
                  <a:cubicBezTo>
                    <a:pt x="608697" y="4684"/>
                    <a:pt x="609503" y="7402"/>
                    <a:pt x="608999" y="10121"/>
                  </a:cubicBezTo>
                  <a:cubicBezTo>
                    <a:pt x="605269" y="29856"/>
                    <a:pt x="589543" y="98929"/>
                    <a:pt x="543273" y="158839"/>
                  </a:cubicBezTo>
                  <a:cubicBezTo>
                    <a:pt x="542365" y="160047"/>
                    <a:pt x="541055" y="161054"/>
                    <a:pt x="539543" y="161557"/>
                  </a:cubicBezTo>
                  <a:cubicBezTo>
                    <a:pt x="518877" y="169210"/>
                    <a:pt x="500933" y="174043"/>
                    <a:pt x="486215" y="176157"/>
                  </a:cubicBezTo>
                  <a:cubicBezTo>
                    <a:pt x="492264" y="177667"/>
                    <a:pt x="498917" y="178976"/>
                    <a:pt x="505772" y="179983"/>
                  </a:cubicBezTo>
                  <a:cubicBezTo>
                    <a:pt x="508998" y="180487"/>
                    <a:pt x="511720" y="182803"/>
                    <a:pt x="512627" y="186025"/>
                  </a:cubicBezTo>
                  <a:cubicBezTo>
                    <a:pt x="513534" y="189146"/>
                    <a:pt x="512627" y="192569"/>
                    <a:pt x="510208" y="194684"/>
                  </a:cubicBezTo>
                  <a:cubicBezTo>
                    <a:pt x="468372" y="232543"/>
                    <a:pt x="416759" y="254393"/>
                    <a:pt x="356778" y="259729"/>
                  </a:cubicBezTo>
                  <a:cubicBezTo>
                    <a:pt x="338734" y="280068"/>
                    <a:pt x="328855" y="294467"/>
                    <a:pt x="328754" y="294668"/>
                  </a:cubicBezTo>
                  <a:cubicBezTo>
                    <a:pt x="327040" y="297085"/>
                    <a:pt x="324217" y="298595"/>
                    <a:pt x="321193" y="298595"/>
                  </a:cubicBezTo>
                  <a:cubicBezTo>
                    <a:pt x="319278" y="298595"/>
                    <a:pt x="317564" y="297991"/>
                    <a:pt x="315951" y="296984"/>
                  </a:cubicBezTo>
                  <a:cubicBezTo>
                    <a:pt x="314036" y="295574"/>
                    <a:pt x="312625" y="293561"/>
                    <a:pt x="312221" y="291144"/>
                  </a:cubicBezTo>
                  <a:cubicBezTo>
                    <a:pt x="311717" y="288727"/>
                    <a:pt x="312322" y="286311"/>
                    <a:pt x="313633" y="284297"/>
                  </a:cubicBezTo>
                  <a:cubicBezTo>
                    <a:pt x="314137" y="283693"/>
                    <a:pt x="324923" y="267986"/>
                    <a:pt x="344581" y="245935"/>
                  </a:cubicBezTo>
                  <a:cubicBezTo>
                    <a:pt x="346294" y="234557"/>
                    <a:pt x="350024" y="216332"/>
                    <a:pt x="357786" y="194382"/>
                  </a:cubicBezTo>
                  <a:cubicBezTo>
                    <a:pt x="368170" y="164679"/>
                    <a:pt x="385408" y="125007"/>
                    <a:pt x="423412" y="86947"/>
                  </a:cubicBezTo>
                  <a:cubicBezTo>
                    <a:pt x="425832" y="84530"/>
                    <a:pt x="429461" y="83825"/>
                    <a:pt x="432586" y="85034"/>
                  </a:cubicBezTo>
                  <a:cubicBezTo>
                    <a:pt x="435711" y="86343"/>
                    <a:pt x="436517" y="88658"/>
                    <a:pt x="438231" y="92485"/>
                  </a:cubicBezTo>
                  <a:cubicBezTo>
                    <a:pt x="440550" y="97418"/>
                    <a:pt x="445086" y="110810"/>
                    <a:pt x="445086" y="110810"/>
                  </a:cubicBezTo>
                  <a:cubicBezTo>
                    <a:pt x="443876" y="98325"/>
                    <a:pt x="443775" y="83725"/>
                    <a:pt x="451638" y="61875"/>
                  </a:cubicBezTo>
                  <a:cubicBezTo>
                    <a:pt x="452142" y="60465"/>
                    <a:pt x="453050" y="59157"/>
                    <a:pt x="454259" y="58150"/>
                  </a:cubicBezTo>
                  <a:cubicBezTo>
                    <a:pt x="467163" y="47879"/>
                    <a:pt x="482082" y="36904"/>
                    <a:pt x="504058" y="26735"/>
                  </a:cubicBezTo>
                  <a:cubicBezTo>
                    <a:pt x="506377" y="25627"/>
                    <a:pt x="509099" y="25728"/>
                    <a:pt x="511417" y="26835"/>
                  </a:cubicBezTo>
                  <a:cubicBezTo>
                    <a:pt x="513736" y="28044"/>
                    <a:pt x="515349" y="30158"/>
                    <a:pt x="515954" y="32675"/>
                  </a:cubicBezTo>
                  <a:cubicBezTo>
                    <a:pt x="516559" y="35495"/>
                    <a:pt x="518776" y="49188"/>
                    <a:pt x="518776" y="49188"/>
                  </a:cubicBezTo>
                  <a:cubicBezTo>
                    <a:pt x="518776" y="49188"/>
                    <a:pt x="519381" y="29957"/>
                    <a:pt x="519885" y="24822"/>
                  </a:cubicBezTo>
                  <a:cubicBezTo>
                    <a:pt x="520188" y="21600"/>
                    <a:pt x="522305" y="18881"/>
                    <a:pt x="525329" y="17673"/>
                  </a:cubicBezTo>
                  <a:cubicBezTo>
                    <a:pt x="548313" y="8913"/>
                    <a:pt x="573313" y="2972"/>
                    <a:pt x="599624" y="5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2566814" y="1319606"/>
            <a:ext cx="913955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已知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是周期为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的奇函数，当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≤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≤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时，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)=2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，则</a:t>
            </a:r>
            <a:r>
              <a:rPr lang="zh-CN" altLang="en-US" sz="20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000">
                <a:latin typeface="+mn-ea"/>
                <a:cs typeface="Times New Roman" panose="02020603050405020304" pitchFamily="18" charset="0"/>
              </a:rPr>
              <a:t>-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2.5)=</a:t>
            </a:r>
            <a:r>
              <a:rPr lang="zh-CN" altLang="en-US" sz="2000" u="sng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　　　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</a:p>
        </p:txBody>
      </p:sp>
      <p:sp>
        <p:nvSpPr>
          <p:cNvPr id="8" name="矩形 7"/>
          <p:cNvSpPr/>
          <p:nvPr/>
        </p:nvSpPr>
        <p:spPr>
          <a:xfrm>
            <a:off x="2998862" y="3071438"/>
            <a:ext cx="60928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解：</a:t>
            </a:r>
            <a:r>
              <a:rPr lang="en-US" altLang="zh-CN" sz="2000" i="1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kern="0">
                <a:solidFill>
                  <a:srgbClr val="222222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2.5)=</a:t>
            </a:r>
            <a:r>
              <a:rPr lang="en-US" altLang="zh-CN" sz="2000" i="1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000" kern="0">
                <a:solidFill>
                  <a:srgbClr val="222222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0.5)=</a:t>
            </a:r>
            <a:r>
              <a:rPr lang="en-US" altLang="zh-CN" sz="2000" kern="0">
                <a:solidFill>
                  <a:srgbClr val="222222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i="1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(0.5)=</a:t>
            </a:r>
            <a:r>
              <a:rPr lang="en-US" altLang="zh-CN" sz="2000" kern="0">
                <a:solidFill>
                  <a:srgbClr val="222222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0.5</a:t>
            </a:r>
            <a:r>
              <a:rPr lang="zh-CN" altLang="zh-CN" sz="20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en-US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</a:t>
            </a:r>
            <a:r>
              <a:rPr lang="en-US" altLang="zh-CN" sz="2000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0.5</a:t>
            </a:r>
            <a:r>
              <a:rPr lang="zh-CN" altLang="zh-CN" sz="20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343678" y="1312422"/>
            <a:ext cx="473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kern="0">
                <a:solidFill>
                  <a:srgbClr val="22222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0.5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008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126654" y="1472995"/>
            <a:ext cx="10369152" cy="4846930"/>
          </a:xfrm>
          <a:prstGeom prst="roundRect">
            <a:avLst/>
          </a:prstGeom>
          <a:noFill/>
          <a:ln w="19050">
            <a:solidFill>
              <a:srgbClr val="498F1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58265" y="1772285"/>
            <a:ext cx="9750425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一般地，对于函数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，如果存在一个非零常数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，使得对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任意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 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，都有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且满足</a:t>
            </a:r>
          </a:p>
          <a:p>
            <a:pPr indent="4495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200" i="1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 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</a:p>
          <a:p>
            <a:pPr indent="4495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那么函数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称作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，非零常数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称作这个函数的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矩形 10"/>
          <p:cNvSpPr/>
          <p:nvPr/>
        </p:nvSpPr>
        <p:spPr>
          <a:xfrm>
            <a:off x="5303118" y="1392582"/>
            <a:ext cx="2858135" cy="535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zh-CN" altLang="en-US" sz="220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周期函数</a:t>
            </a:r>
          </a:p>
        </p:txBody>
      </p:sp>
      <p:sp>
        <p:nvSpPr>
          <p:cNvPr id="15" name="矩形 14"/>
          <p:cNvSpPr/>
          <p:nvPr/>
        </p:nvSpPr>
        <p:spPr>
          <a:xfrm>
            <a:off x="4964430" y="4136390"/>
            <a:ext cx="2948305" cy="598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zh-CN" altLang="en-US" sz="220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最小正周期</a:t>
            </a:r>
          </a:p>
        </p:txBody>
      </p:sp>
      <p:sp>
        <p:nvSpPr>
          <p:cNvPr id="16" name="矩形 15"/>
          <p:cNvSpPr/>
          <p:nvPr/>
        </p:nvSpPr>
        <p:spPr>
          <a:xfrm>
            <a:off x="1533525" y="4652010"/>
            <a:ext cx="9745980" cy="1660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2280">
              <a:lnSpc>
                <a:spcPct val="150000"/>
              </a:lnSpc>
            </a:pP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如果在周期函数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的所有周期中存在一个最小的正数，那么这个最小正数就称作函数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2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zh-CN" altLang="en-US" sz="22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最小正周期</a:t>
            </a:r>
            <a:r>
              <a:rPr lang="en-US" altLang="zh-CN" sz="2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  <a:p>
            <a:pPr indent="462280">
              <a:lnSpc>
                <a:spcPct val="150000"/>
              </a:lnSpc>
            </a:pP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90006" y="955574"/>
            <a:ext cx="1136518" cy="437008"/>
            <a:chOff x="5370278" y="993607"/>
            <a:chExt cx="1136518" cy="437008"/>
          </a:xfrm>
        </p:grpSpPr>
        <p:sp>
          <p:nvSpPr>
            <p:cNvPr id="13" name="任意多边形 12"/>
            <p:cNvSpPr/>
            <p:nvPr/>
          </p:nvSpPr>
          <p:spPr>
            <a:xfrm>
              <a:off x="5870810" y="1173996"/>
              <a:ext cx="635986" cy="243446"/>
            </a:xfrm>
            <a:custGeom>
              <a:avLst/>
              <a:gdLst/>
              <a:ahLst/>
              <a:cxnLst/>
              <a:rect l="l" t="t" r="r" b="b"/>
              <a:pathLst>
                <a:path w="548716" h="214580">
                  <a:moveTo>
                    <a:pt x="371627" y="179223"/>
                  </a:moveTo>
                  <a:lnTo>
                    <a:pt x="367360" y="208179"/>
                  </a:lnTo>
                  <a:lnTo>
                    <a:pt x="273786" y="214275"/>
                  </a:lnTo>
                  <a:lnTo>
                    <a:pt x="277749" y="185319"/>
                  </a:lnTo>
                  <a:close/>
                  <a:moveTo>
                    <a:pt x="432892" y="149962"/>
                  </a:moveTo>
                  <a:lnTo>
                    <a:pt x="428015" y="185014"/>
                  </a:lnTo>
                  <a:lnTo>
                    <a:pt x="474345" y="185014"/>
                  </a:lnTo>
                  <a:lnTo>
                    <a:pt x="479221" y="149962"/>
                  </a:lnTo>
                  <a:close/>
                  <a:moveTo>
                    <a:pt x="209092" y="127712"/>
                  </a:moveTo>
                  <a:lnTo>
                    <a:pt x="255422" y="127712"/>
                  </a:lnTo>
                  <a:lnTo>
                    <a:pt x="254812" y="214580"/>
                  </a:lnTo>
                  <a:lnTo>
                    <a:pt x="208483" y="214580"/>
                  </a:lnTo>
                  <a:close/>
                  <a:moveTo>
                    <a:pt x="23774" y="127712"/>
                  </a:moveTo>
                  <a:lnTo>
                    <a:pt x="70104" y="127712"/>
                  </a:lnTo>
                  <a:lnTo>
                    <a:pt x="46329" y="214580"/>
                  </a:lnTo>
                  <a:lnTo>
                    <a:pt x="0" y="214580"/>
                  </a:lnTo>
                  <a:close/>
                  <a:moveTo>
                    <a:pt x="76504" y="121920"/>
                  </a:moveTo>
                  <a:lnTo>
                    <a:pt x="128625" y="121920"/>
                  </a:lnTo>
                  <a:lnTo>
                    <a:pt x="120700" y="179832"/>
                  </a:lnTo>
                  <a:lnTo>
                    <a:pt x="190195" y="179832"/>
                  </a:lnTo>
                  <a:lnTo>
                    <a:pt x="203301" y="168250"/>
                  </a:lnTo>
                  <a:lnTo>
                    <a:pt x="196900" y="214580"/>
                  </a:lnTo>
                  <a:lnTo>
                    <a:pt x="63703" y="214580"/>
                  </a:lnTo>
                  <a:close/>
                  <a:moveTo>
                    <a:pt x="390829" y="121616"/>
                  </a:moveTo>
                  <a:lnTo>
                    <a:pt x="529209" y="121616"/>
                  </a:lnTo>
                  <a:lnTo>
                    <a:pt x="516407" y="213665"/>
                  </a:lnTo>
                  <a:lnTo>
                    <a:pt x="378028" y="213665"/>
                  </a:lnTo>
                  <a:close/>
                  <a:moveTo>
                    <a:pt x="144170" y="116129"/>
                  </a:moveTo>
                  <a:lnTo>
                    <a:pt x="190195" y="116129"/>
                  </a:lnTo>
                  <a:lnTo>
                    <a:pt x="188671" y="168250"/>
                  </a:lnTo>
                  <a:lnTo>
                    <a:pt x="142646" y="168250"/>
                  </a:lnTo>
                  <a:close/>
                  <a:moveTo>
                    <a:pt x="92049" y="52426"/>
                  </a:moveTo>
                  <a:lnTo>
                    <a:pt x="88087" y="81382"/>
                  </a:lnTo>
                  <a:lnTo>
                    <a:pt x="203911" y="81382"/>
                  </a:lnTo>
                  <a:lnTo>
                    <a:pt x="207873" y="52426"/>
                  </a:lnTo>
                  <a:close/>
                  <a:moveTo>
                    <a:pt x="328650" y="610"/>
                  </a:moveTo>
                  <a:lnTo>
                    <a:pt x="396316" y="610"/>
                  </a:lnTo>
                  <a:lnTo>
                    <a:pt x="349681" y="70104"/>
                  </a:lnTo>
                  <a:lnTo>
                    <a:pt x="386562" y="70104"/>
                  </a:lnTo>
                  <a:lnTo>
                    <a:pt x="339928" y="139599"/>
                  </a:lnTo>
                  <a:lnTo>
                    <a:pt x="377113" y="139599"/>
                  </a:lnTo>
                  <a:lnTo>
                    <a:pt x="373151" y="168555"/>
                  </a:lnTo>
                  <a:lnTo>
                    <a:pt x="280492" y="168555"/>
                  </a:lnTo>
                  <a:lnTo>
                    <a:pt x="284454" y="139599"/>
                  </a:lnTo>
                  <a:lnTo>
                    <a:pt x="311886" y="99060"/>
                  </a:lnTo>
                  <a:lnTo>
                    <a:pt x="290245" y="99060"/>
                  </a:lnTo>
                  <a:lnTo>
                    <a:pt x="294208" y="70104"/>
                  </a:lnTo>
                  <a:lnTo>
                    <a:pt x="335965" y="8230"/>
                  </a:lnTo>
                  <a:close/>
                  <a:moveTo>
                    <a:pt x="439293" y="305"/>
                  </a:moveTo>
                  <a:lnTo>
                    <a:pt x="502081" y="305"/>
                  </a:lnTo>
                  <a:lnTo>
                    <a:pt x="498729" y="24080"/>
                  </a:lnTo>
                  <a:lnTo>
                    <a:pt x="548716" y="24080"/>
                  </a:lnTo>
                  <a:lnTo>
                    <a:pt x="544753" y="53036"/>
                  </a:lnTo>
                  <a:lnTo>
                    <a:pt x="494766" y="53036"/>
                  </a:lnTo>
                  <a:lnTo>
                    <a:pt x="491109" y="77724"/>
                  </a:lnTo>
                  <a:lnTo>
                    <a:pt x="535914" y="77724"/>
                  </a:lnTo>
                  <a:lnTo>
                    <a:pt x="531647" y="106680"/>
                  </a:lnTo>
                  <a:lnTo>
                    <a:pt x="393268" y="106680"/>
                  </a:lnTo>
                  <a:lnTo>
                    <a:pt x="397535" y="77724"/>
                  </a:lnTo>
                  <a:lnTo>
                    <a:pt x="439902" y="77724"/>
                  </a:lnTo>
                  <a:lnTo>
                    <a:pt x="443560" y="53036"/>
                  </a:lnTo>
                  <a:lnTo>
                    <a:pt x="394487" y="53036"/>
                  </a:lnTo>
                  <a:lnTo>
                    <a:pt x="398449" y="24080"/>
                  </a:lnTo>
                  <a:lnTo>
                    <a:pt x="447522" y="24080"/>
                  </a:lnTo>
                  <a:lnTo>
                    <a:pt x="449351" y="11888"/>
                  </a:lnTo>
                  <a:close/>
                  <a:moveTo>
                    <a:pt x="64617" y="0"/>
                  </a:moveTo>
                  <a:lnTo>
                    <a:pt x="122529" y="0"/>
                  </a:lnTo>
                  <a:lnTo>
                    <a:pt x="130759" y="23470"/>
                  </a:lnTo>
                  <a:lnTo>
                    <a:pt x="176479" y="23470"/>
                  </a:lnTo>
                  <a:lnTo>
                    <a:pt x="187147" y="7620"/>
                  </a:lnTo>
                  <a:lnTo>
                    <a:pt x="180441" y="0"/>
                  </a:lnTo>
                  <a:lnTo>
                    <a:pt x="249936" y="0"/>
                  </a:lnTo>
                  <a:lnTo>
                    <a:pt x="234391" y="23470"/>
                  </a:lnTo>
                  <a:lnTo>
                    <a:pt x="270052" y="23470"/>
                  </a:lnTo>
                  <a:lnTo>
                    <a:pt x="257860" y="110338"/>
                  </a:lnTo>
                  <a:lnTo>
                    <a:pt x="26212" y="110338"/>
                  </a:lnTo>
                  <a:lnTo>
                    <a:pt x="36576" y="35052"/>
                  </a:lnTo>
                  <a:lnTo>
                    <a:pt x="26822" y="23470"/>
                  </a:lnTo>
                  <a:lnTo>
                    <a:pt x="72847" y="23470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college-studying_73531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5370278" y="993607"/>
              <a:ext cx="555717" cy="437008"/>
            </a:xfrm>
            <a:custGeom>
              <a:avLst/>
              <a:gdLst>
                <a:gd name="T0" fmla="*/ 2297 w 2795"/>
                <a:gd name="T1" fmla="*/ 2201 h 2201"/>
                <a:gd name="T2" fmla="*/ 1968 w 2795"/>
                <a:gd name="T3" fmla="*/ 2201 h 2201"/>
                <a:gd name="T4" fmla="*/ 124 w 2795"/>
                <a:gd name="T5" fmla="*/ 1973 h 2201"/>
                <a:gd name="T6" fmla="*/ 352 w 2795"/>
                <a:gd name="T7" fmla="*/ 1495 h 2201"/>
                <a:gd name="T8" fmla="*/ 2190 w 2795"/>
                <a:gd name="T9" fmla="*/ 1495 h 2201"/>
                <a:gd name="T10" fmla="*/ 2364 w 2795"/>
                <a:gd name="T11" fmla="*/ 1562 h 2201"/>
                <a:gd name="T12" fmla="*/ 2257 w 2795"/>
                <a:gd name="T13" fmla="*/ 1628 h 2201"/>
                <a:gd name="T14" fmla="*/ 2297 w 2795"/>
                <a:gd name="T15" fmla="*/ 2067 h 2201"/>
                <a:gd name="T16" fmla="*/ 2649 w 2795"/>
                <a:gd name="T17" fmla="*/ 1342 h 2201"/>
                <a:gd name="T18" fmla="*/ 2483 w 2795"/>
                <a:gd name="T19" fmla="*/ 1409 h 2201"/>
                <a:gd name="T20" fmla="*/ 913 w 2795"/>
                <a:gd name="T21" fmla="*/ 1409 h 2201"/>
                <a:gd name="T22" fmla="*/ 701 w 2795"/>
                <a:gd name="T23" fmla="*/ 1019 h 2201"/>
                <a:gd name="T24" fmla="*/ 2253 w 2795"/>
                <a:gd name="T25" fmla="*/ 807 h 2201"/>
                <a:gd name="T26" fmla="*/ 2583 w 2795"/>
                <a:gd name="T27" fmla="*/ 807 h 2201"/>
                <a:gd name="T28" fmla="*/ 2583 w 2795"/>
                <a:gd name="T29" fmla="*/ 940 h 2201"/>
                <a:gd name="T30" fmla="*/ 2549 w 2795"/>
                <a:gd name="T31" fmla="*/ 1275 h 2201"/>
                <a:gd name="T32" fmla="*/ 2649 w 2795"/>
                <a:gd name="T33" fmla="*/ 1342 h 2201"/>
                <a:gd name="T34" fmla="*/ 2253 w 2795"/>
                <a:gd name="T35" fmla="*/ 1275 h 2201"/>
                <a:gd name="T36" fmla="*/ 2416 w 2795"/>
                <a:gd name="T37" fmla="*/ 940 h 2201"/>
                <a:gd name="T38" fmla="*/ 913 w 2795"/>
                <a:gd name="T39" fmla="*/ 940 h 2201"/>
                <a:gd name="T40" fmla="*/ 834 w 2795"/>
                <a:gd name="T41" fmla="*/ 1197 h 2201"/>
                <a:gd name="T42" fmla="*/ 2728 w 2795"/>
                <a:gd name="T43" fmla="*/ 0 h 2201"/>
                <a:gd name="T44" fmla="*/ 638 w 2795"/>
                <a:gd name="T45" fmla="*/ 0 h 2201"/>
                <a:gd name="T46" fmla="*/ 0 w 2795"/>
                <a:gd name="T47" fmla="*/ 67 h 2201"/>
                <a:gd name="T48" fmla="*/ 124 w 2795"/>
                <a:gd name="T49" fmla="*/ 134 h 2201"/>
                <a:gd name="T50" fmla="*/ 73 w 2795"/>
                <a:gd name="T51" fmla="*/ 800 h 2201"/>
                <a:gd name="T52" fmla="*/ 308 w 2795"/>
                <a:gd name="T53" fmla="*/ 800 h 2201"/>
                <a:gd name="T54" fmla="*/ 257 w 2795"/>
                <a:gd name="T55" fmla="*/ 134 h 2201"/>
                <a:gd name="T56" fmla="*/ 571 w 2795"/>
                <a:gd name="T57" fmla="*/ 659 h 2201"/>
                <a:gd name="T58" fmla="*/ 2157 w 2795"/>
                <a:gd name="T59" fmla="*/ 726 h 2201"/>
                <a:gd name="T60" fmla="*/ 2224 w 2795"/>
                <a:gd name="T61" fmla="*/ 134 h 2201"/>
                <a:gd name="T62" fmla="*/ 2795 w 2795"/>
                <a:gd name="T63" fmla="*/ 67 h 2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95" h="2201">
                  <a:moveTo>
                    <a:pt x="2364" y="2134"/>
                  </a:moveTo>
                  <a:cubicBezTo>
                    <a:pt x="2364" y="2171"/>
                    <a:pt x="2334" y="2201"/>
                    <a:pt x="2297" y="2201"/>
                  </a:cubicBezTo>
                  <a:lnTo>
                    <a:pt x="2190" y="2201"/>
                  </a:lnTo>
                  <a:lnTo>
                    <a:pt x="1968" y="2201"/>
                  </a:lnTo>
                  <a:lnTo>
                    <a:pt x="352" y="2201"/>
                  </a:lnTo>
                  <a:cubicBezTo>
                    <a:pt x="226" y="2201"/>
                    <a:pt x="124" y="2098"/>
                    <a:pt x="124" y="1973"/>
                  </a:cubicBezTo>
                  <a:lnTo>
                    <a:pt x="124" y="1723"/>
                  </a:lnTo>
                  <a:cubicBezTo>
                    <a:pt x="124" y="1597"/>
                    <a:pt x="226" y="1495"/>
                    <a:pt x="352" y="1495"/>
                  </a:cubicBezTo>
                  <a:lnTo>
                    <a:pt x="1968" y="1495"/>
                  </a:lnTo>
                  <a:lnTo>
                    <a:pt x="2190" y="1495"/>
                  </a:lnTo>
                  <a:lnTo>
                    <a:pt x="2297" y="1495"/>
                  </a:lnTo>
                  <a:cubicBezTo>
                    <a:pt x="2334" y="1495"/>
                    <a:pt x="2364" y="1525"/>
                    <a:pt x="2364" y="1562"/>
                  </a:cubicBezTo>
                  <a:cubicBezTo>
                    <a:pt x="2364" y="1599"/>
                    <a:pt x="2334" y="1628"/>
                    <a:pt x="2297" y="1628"/>
                  </a:cubicBezTo>
                  <a:lnTo>
                    <a:pt x="2257" y="1628"/>
                  </a:lnTo>
                  <a:lnTo>
                    <a:pt x="2257" y="2067"/>
                  </a:lnTo>
                  <a:lnTo>
                    <a:pt x="2297" y="2067"/>
                  </a:lnTo>
                  <a:cubicBezTo>
                    <a:pt x="2334" y="2067"/>
                    <a:pt x="2364" y="2097"/>
                    <a:pt x="2364" y="2134"/>
                  </a:cubicBezTo>
                  <a:close/>
                  <a:moveTo>
                    <a:pt x="2649" y="1342"/>
                  </a:moveTo>
                  <a:cubicBezTo>
                    <a:pt x="2649" y="1379"/>
                    <a:pt x="2620" y="1409"/>
                    <a:pt x="2583" y="1409"/>
                  </a:cubicBezTo>
                  <a:lnTo>
                    <a:pt x="2483" y="1409"/>
                  </a:lnTo>
                  <a:lnTo>
                    <a:pt x="2254" y="1409"/>
                  </a:lnTo>
                  <a:lnTo>
                    <a:pt x="913" y="1409"/>
                  </a:lnTo>
                  <a:cubicBezTo>
                    <a:pt x="796" y="1409"/>
                    <a:pt x="701" y="1314"/>
                    <a:pt x="701" y="1197"/>
                  </a:cubicBezTo>
                  <a:lnTo>
                    <a:pt x="701" y="1019"/>
                  </a:lnTo>
                  <a:cubicBezTo>
                    <a:pt x="701" y="902"/>
                    <a:pt x="796" y="807"/>
                    <a:pt x="913" y="807"/>
                  </a:cubicBezTo>
                  <a:lnTo>
                    <a:pt x="2253" y="807"/>
                  </a:lnTo>
                  <a:lnTo>
                    <a:pt x="2483" y="807"/>
                  </a:lnTo>
                  <a:lnTo>
                    <a:pt x="2583" y="807"/>
                  </a:lnTo>
                  <a:cubicBezTo>
                    <a:pt x="2620" y="807"/>
                    <a:pt x="2649" y="837"/>
                    <a:pt x="2649" y="874"/>
                  </a:cubicBezTo>
                  <a:cubicBezTo>
                    <a:pt x="2649" y="911"/>
                    <a:pt x="2620" y="940"/>
                    <a:pt x="2583" y="940"/>
                  </a:cubicBezTo>
                  <a:lnTo>
                    <a:pt x="2549" y="940"/>
                  </a:lnTo>
                  <a:lnTo>
                    <a:pt x="2549" y="1275"/>
                  </a:lnTo>
                  <a:lnTo>
                    <a:pt x="2583" y="1275"/>
                  </a:lnTo>
                  <a:cubicBezTo>
                    <a:pt x="2620" y="1275"/>
                    <a:pt x="2649" y="1305"/>
                    <a:pt x="2649" y="1342"/>
                  </a:cubicBezTo>
                  <a:close/>
                  <a:moveTo>
                    <a:pt x="913" y="1275"/>
                  </a:moveTo>
                  <a:lnTo>
                    <a:pt x="2253" y="1275"/>
                  </a:lnTo>
                  <a:lnTo>
                    <a:pt x="2416" y="1275"/>
                  </a:lnTo>
                  <a:lnTo>
                    <a:pt x="2416" y="940"/>
                  </a:lnTo>
                  <a:lnTo>
                    <a:pt x="2253" y="940"/>
                  </a:lnTo>
                  <a:lnTo>
                    <a:pt x="913" y="940"/>
                  </a:lnTo>
                  <a:cubicBezTo>
                    <a:pt x="869" y="940"/>
                    <a:pt x="834" y="976"/>
                    <a:pt x="834" y="1019"/>
                  </a:cubicBezTo>
                  <a:lnTo>
                    <a:pt x="834" y="1197"/>
                  </a:lnTo>
                  <a:cubicBezTo>
                    <a:pt x="834" y="1240"/>
                    <a:pt x="869" y="1275"/>
                    <a:pt x="913" y="1275"/>
                  </a:cubicBezTo>
                  <a:close/>
                  <a:moveTo>
                    <a:pt x="2728" y="0"/>
                  </a:moveTo>
                  <a:lnTo>
                    <a:pt x="2157" y="0"/>
                  </a:lnTo>
                  <a:lnTo>
                    <a:pt x="638" y="0"/>
                  </a:lnTo>
                  <a:lnTo>
                    <a:pt x="67" y="0"/>
                  </a:lnTo>
                  <a:cubicBezTo>
                    <a:pt x="30" y="0"/>
                    <a:pt x="0" y="30"/>
                    <a:pt x="0" y="67"/>
                  </a:cubicBezTo>
                  <a:cubicBezTo>
                    <a:pt x="0" y="104"/>
                    <a:pt x="30" y="134"/>
                    <a:pt x="67" y="134"/>
                  </a:cubicBezTo>
                  <a:lnTo>
                    <a:pt x="124" y="134"/>
                  </a:lnTo>
                  <a:lnTo>
                    <a:pt x="124" y="704"/>
                  </a:lnTo>
                  <a:cubicBezTo>
                    <a:pt x="93" y="725"/>
                    <a:pt x="73" y="760"/>
                    <a:pt x="73" y="800"/>
                  </a:cubicBezTo>
                  <a:cubicBezTo>
                    <a:pt x="73" y="865"/>
                    <a:pt x="126" y="917"/>
                    <a:pt x="191" y="917"/>
                  </a:cubicBezTo>
                  <a:cubicBezTo>
                    <a:pt x="255" y="917"/>
                    <a:pt x="308" y="865"/>
                    <a:pt x="308" y="800"/>
                  </a:cubicBezTo>
                  <a:cubicBezTo>
                    <a:pt x="308" y="760"/>
                    <a:pt x="288" y="725"/>
                    <a:pt x="257" y="704"/>
                  </a:cubicBezTo>
                  <a:lnTo>
                    <a:pt x="257" y="134"/>
                  </a:lnTo>
                  <a:lnTo>
                    <a:pt x="571" y="134"/>
                  </a:lnTo>
                  <a:lnTo>
                    <a:pt x="571" y="659"/>
                  </a:lnTo>
                  <a:cubicBezTo>
                    <a:pt x="571" y="696"/>
                    <a:pt x="601" y="726"/>
                    <a:pt x="638" y="726"/>
                  </a:cubicBezTo>
                  <a:lnTo>
                    <a:pt x="2157" y="726"/>
                  </a:lnTo>
                  <a:cubicBezTo>
                    <a:pt x="2194" y="726"/>
                    <a:pt x="2224" y="696"/>
                    <a:pt x="2224" y="659"/>
                  </a:cubicBezTo>
                  <a:lnTo>
                    <a:pt x="2224" y="134"/>
                  </a:lnTo>
                  <a:lnTo>
                    <a:pt x="2728" y="134"/>
                  </a:lnTo>
                  <a:cubicBezTo>
                    <a:pt x="2765" y="134"/>
                    <a:pt x="2795" y="104"/>
                    <a:pt x="2795" y="67"/>
                  </a:cubicBezTo>
                  <a:cubicBezTo>
                    <a:pt x="2795" y="30"/>
                    <a:pt x="2765" y="0"/>
                    <a:pt x="2728" y="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1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1260000">
            <a:off x="3850640" y="3228340"/>
            <a:ext cx="1308735" cy="544195"/>
          </a:xfrm>
          <a:custGeom>
            <a:avLst/>
            <a:gdLst>
              <a:gd name="connsiteX0" fmla="*/ 2243174 w 2243174"/>
              <a:gd name="connsiteY0" fmla="*/ 0 h 1718546"/>
              <a:gd name="connsiteX1" fmla="*/ 2242215 w 2243174"/>
              <a:gd name="connsiteY1" fmla="*/ 656 h 1718546"/>
              <a:gd name="connsiteX2" fmla="*/ 1888672 w 2243174"/>
              <a:gd name="connsiteY2" fmla="*/ 125518 h 1718546"/>
              <a:gd name="connsiteX3" fmla="*/ 892629 w 2243174"/>
              <a:gd name="connsiteY3" fmla="*/ 637602 h 1718546"/>
              <a:gd name="connsiteX4" fmla="*/ 337458 w 2243174"/>
              <a:gd name="connsiteY4" fmla="*/ 1426809 h 1718546"/>
              <a:gd name="connsiteX5" fmla="*/ 312741 w 2243174"/>
              <a:gd name="connsiteY5" fmla="*/ 1483059 h 1718546"/>
              <a:gd name="connsiteX6" fmla="*/ 0 w 2243174"/>
              <a:gd name="connsiteY6" fmla="*/ 1718546 h 1718546"/>
              <a:gd name="connsiteX7" fmla="*/ 865415 w 2243174"/>
              <a:gd name="connsiteY7" fmla="*/ 482390 h 1718546"/>
              <a:gd name="connsiteX8" fmla="*/ 1905851 w 2243174"/>
              <a:gd name="connsiteY8" fmla="*/ 68851 h 1718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3174" h="1718546">
                <a:moveTo>
                  <a:pt x="2243174" y="0"/>
                </a:moveTo>
                <a:lnTo>
                  <a:pt x="2242215" y="656"/>
                </a:lnTo>
                <a:lnTo>
                  <a:pt x="1888672" y="125518"/>
                </a:lnTo>
                <a:cubicBezTo>
                  <a:pt x="1507672" y="265421"/>
                  <a:pt x="1151165" y="420720"/>
                  <a:pt x="892629" y="637602"/>
                </a:cubicBezTo>
                <a:cubicBezTo>
                  <a:pt x="634094" y="854484"/>
                  <a:pt x="473529" y="1132949"/>
                  <a:pt x="337458" y="1426809"/>
                </a:cubicBezTo>
                <a:lnTo>
                  <a:pt x="312741" y="1483059"/>
                </a:lnTo>
                <a:lnTo>
                  <a:pt x="0" y="1718546"/>
                </a:lnTo>
                <a:cubicBezTo>
                  <a:pt x="241300" y="1244593"/>
                  <a:pt x="482601" y="770641"/>
                  <a:pt x="865415" y="482390"/>
                </a:cubicBezTo>
                <a:cubicBezTo>
                  <a:pt x="1152526" y="266201"/>
                  <a:pt x="1519238" y="154470"/>
                  <a:pt x="1905851" y="68851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/>
          <p:nvPr/>
        </p:nvSpPr>
        <p:spPr>
          <a:xfrm>
            <a:off x="3832918" y="2443761"/>
            <a:ext cx="1237704" cy="1092605"/>
          </a:xfrm>
          <a:custGeom>
            <a:avLst/>
            <a:gdLst>
              <a:gd name="connsiteX0" fmla="*/ 2243174 w 2243174"/>
              <a:gd name="connsiteY0" fmla="*/ 0 h 1718546"/>
              <a:gd name="connsiteX1" fmla="*/ 2242215 w 2243174"/>
              <a:gd name="connsiteY1" fmla="*/ 656 h 1718546"/>
              <a:gd name="connsiteX2" fmla="*/ 1888672 w 2243174"/>
              <a:gd name="connsiteY2" fmla="*/ 125518 h 1718546"/>
              <a:gd name="connsiteX3" fmla="*/ 892629 w 2243174"/>
              <a:gd name="connsiteY3" fmla="*/ 637602 h 1718546"/>
              <a:gd name="connsiteX4" fmla="*/ 337458 w 2243174"/>
              <a:gd name="connsiteY4" fmla="*/ 1426809 h 1718546"/>
              <a:gd name="connsiteX5" fmla="*/ 312741 w 2243174"/>
              <a:gd name="connsiteY5" fmla="*/ 1483059 h 1718546"/>
              <a:gd name="connsiteX6" fmla="*/ 0 w 2243174"/>
              <a:gd name="connsiteY6" fmla="*/ 1718546 h 1718546"/>
              <a:gd name="connsiteX7" fmla="*/ 865415 w 2243174"/>
              <a:gd name="connsiteY7" fmla="*/ 482390 h 1718546"/>
              <a:gd name="connsiteX8" fmla="*/ 1905851 w 2243174"/>
              <a:gd name="connsiteY8" fmla="*/ 68851 h 1718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3174" h="1718546">
                <a:moveTo>
                  <a:pt x="2243174" y="0"/>
                </a:moveTo>
                <a:lnTo>
                  <a:pt x="2242215" y="656"/>
                </a:lnTo>
                <a:lnTo>
                  <a:pt x="1888672" y="125518"/>
                </a:lnTo>
                <a:cubicBezTo>
                  <a:pt x="1507672" y="265421"/>
                  <a:pt x="1151165" y="420720"/>
                  <a:pt x="892629" y="637602"/>
                </a:cubicBezTo>
                <a:cubicBezTo>
                  <a:pt x="634094" y="854484"/>
                  <a:pt x="473529" y="1132949"/>
                  <a:pt x="337458" y="1426809"/>
                </a:cubicBezTo>
                <a:lnTo>
                  <a:pt x="312741" y="1483059"/>
                </a:lnTo>
                <a:lnTo>
                  <a:pt x="0" y="1718546"/>
                </a:lnTo>
                <a:cubicBezTo>
                  <a:pt x="241300" y="1244593"/>
                  <a:pt x="482601" y="770641"/>
                  <a:pt x="865415" y="482390"/>
                </a:cubicBezTo>
                <a:cubicBezTo>
                  <a:pt x="1152526" y="266201"/>
                  <a:pt x="1519238" y="154470"/>
                  <a:pt x="1905851" y="6885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71"/>
          <p:cNvSpPr/>
          <p:nvPr/>
        </p:nvSpPr>
        <p:spPr>
          <a:xfrm rot="21360996" flipV="1">
            <a:off x="3921125" y="3352165"/>
            <a:ext cx="1055370" cy="1116330"/>
          </a:xfrm>
          <a:custGeom>
            <a:avLst/>
            <a:gdLst>
              <a:gd name="connsiteX0" fmla="*/ 2243174 w 2243174"/>
              <a:gd name="connsiteY0" fmla="*/ 0 h 1718546"/>
              <a:gd name="connsiteX1" fmla="*/ 2242215 w 2243174"/>
              <a:gd name="connsiteY1" fmla="*/ 656 h 1718546"/>
              <a:gd name="connsiteX2" fmla="*/ 1888672 w 2243174"/>
              <a:gd name="connsiteY2" fmla="*/ 125518 h 1718546"/>
              <a:gd name="connsiteX3" fmla="*/ 892629 w 2243174"/>
              <a:gd name="connsiteY3" fmla="*/ 637602 h 1718546"/>
              <a:gd name="connsiteX4" fmla="*/ 337458 w 2243174"/>
              <a:gd name="connsiteY4" fmla="*/ 1426809 h 1718546"/>
              <a:gd name="connsiteX5" fmla="*/ 312741 w 2243174"/>
              <a:gd name="connsiteY5" fmla="*/ 1483059 h 1718546"/>
              <a:gd name="connsiteX6" fmla="*/ 0 w 2243174"/>
              <a:gd name="connsiteY6" fmla="*/ 1718546 h 1718546"/>
              <a:gd name="connsiteX7" fmla="*/ 865415 w 2243174"/>
              <a:gd name="connsiteY7" fmla="*/ 482390 h 1718546"/>
              <a:gd name="connsiteX8" fmla="*/ 1905851 w 2243174"/>
              <a:gd name="connsiteY8" fmla="*/ 68851 h 1718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3174" h="1718546">
                <a:moveTo>
                  <a:pt x="2243174" y="0"/>
                </a:moveTo>
                <a:lnTo>
                  <a:pt x="2242215" y="656"/>
                </a:lnTo>
                <a:lnTo>
                  <a:pt x="1888672" y="125518"/>
                </a:lnTo>
                <a:cubicBezTo>
                  <a:pt x="1507672" y="265421"/>
                  <a:pt x="1151165" y="420720"/>
                  <a:pt x="892629" y="637602"/>
                </a:cubicBezTo>
                <a:cubicBezTo>
                  <a:pt x="634094" y="854484"/>
                  <a:pt x="473529" y="1132949"/>
                  <a:pt x="337458" y="1426809"/>
                </a:cubicBezTo>
                <a:lnTo>
                  <a:pt x="312741" y="1483059"/>
                </a:lnTo>
                <a:lnTo>
                  <a:pt x="0" y="1718546"/>
                </a:lnTo>
                <a:cubicBezTo>
                  <a:pt x="241300" y="1244593"/>
                  <a:pt x="482601" y="770641"/>
                  <a:pt x="865415" y="482390"/>
                </a:cubicBezTo>
                <a:cubicBezTo>
                  <a:pt x="1152526" y="266201"/>
                  <a:pt x="1519238" y="154470"/>
                  <a:pt x="1905851" y="6885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204210" y="2512695"/>
            <a:ext cx="779780" cy="18383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078956" y="2250142"/>
            <a:ext cx="3484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周期函数、最小正周期的概念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2970110" y="2852553"/>
            <a:ext cx="859790" cy="12090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200">
                <a:latin typeface="黑体" panose="02010609060101010101" pitchFamily="49" charset="-122"/>
                <a:ea typeface="黑体" panose="02010609060101010101" pitchFamily="49" charset="-122"/>
              </a:rPr>
              <a:t>周期变化</a:t>
            </a:r>
          </a:p>
          <a:p>
            <a:endParaRPr lang="zh-CN" altLang="en-US" sz="2200"/>
          </a:p>
        </p:txBody>
      </p:sp>
      <p:sp>
        <p:nvSpPr>
          <p:cNvPr id="3" name="文本框 2"/>
          <p:cNvSpPr txBox="1"/>
          <p:nvPr/>
        </p:nvSpPr>
        <p:spPr>
          <a:xfrm>
            <a:off x="5062446" y="3309957"/>
            <a:ext cx="297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求周期函数的最小正周期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062446" y="4292302"/>
            <a:ext cx="2722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利用函数的周期性求值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198662" y="1052736"/>
            <a:ext cx="1136518" cy="437008"/>
            <a:chOff x="5370278" y="993607"/>
            <a:chExt cx="1136518" cy="437008"/>
          </a:xfrm>
        </p:grpSpPr>
        <p:sp>
          <p:nvSpPr>
            <p:cNvPr id="15" name="任意多边形 14"/>
            <p:cNvSpPr/>
            <p:nvPr/>
          </p:nvSpPr>
          <p:spPr>
            <a:xfrm>
              <a:off x="5870810" y="1173996"/>
              <a:ext cx="635986" cy="243446"/>
            </a:xfrm>
            <a:custGeom>
              <a:avLst/>
              <a:gdLst/>
              <a:ahLst/>
              <a:cxnLst/>
              <a:rect l="l" t="t" r="r" b="b"/>
              <a:pathLst>
                <a:path w="548716" h="214580">
                  <a:moveTo>
                    <a:pt x="371627" y="179223"/>
                  </a:moveTo>
                  <a:lnTo>
                    <a:pt x="367360" y="208179"/>
                  </a:lnTo>
                  <a:lnTo>
                    <a:pt x="273786" y="214275"/>
                  </a:lnTo>
                  <a:lnTo>
                    <a:pt x="277749" y="185319"/>
                  </a:lnTo>
                  <a:close/>
                  <a:moveTo>
                    <a:pt x="432892" y="149962"/>
                  </a:moveTo>
                  <a:lnTo>
                    <a:pt x="428015" y="185014"/>
                  </a:lnTo>
                  <a:lnTo>
                    <a:pt x="474345" y="185014"/>
                  </a:lnTo>
                  <a:lnTo>
                    <a:pt x="479221" y="149962"/>
                  </a:lnTo>
                  <a:close/>
                  <a:moveTo>
                    <a:pt x="209092" y="127712"/>
                  </a:moveTo>
                  <a:lnTo>
                    <a:pt x="255422" y="127712"/>
                  </a:lnTo>
                  <a:lnTo>
                    <a:pt x="254812" y="214580"/>
                  </a:lnTo>
                  <a:lnTo>
                    <a:pt x="208483" y="214580"/>
                  </a:lnTo>
                  <a:close/>
                  <a:moveTo>
                    <a:pt x="23774" y="127712"/>
                  </a:moveTo>
                  <a:lnTo>
                    <a:pt x="70104" y="127712"/>
                  </a:lnTo>
                  <a:lnTo>
                    <a:pt x="46329" y="214580"/>
                  </a:lnTo>
                  <a:lnTo>
                    <a:pt x="0" y="214580"/>
                  </a:lnTo>
                  <a:close/>
                  <a:moveTo>
                    <a:pt x="76504" y="121920"/>
                  </a:moveTo>
                  <a:lnTo>
                    <a:pt x="128625" y="121920"/>
                  </a:lnTo>
                  <a:lnTo>
                    <a:pt x="120700" y="179832"/>
                  </a:lnTo>
                  <a:lnTo>
                    <a:pt x="190195" y="179832"/>
                  </a:lnTo>
                  <a:lnTo>
                    <a:pt x="203301" y="168250"/>
                  </a:lnTo>
                  <a:lnTo>
                    <a:pt x="196900" y="214580"/>
                  </a:lnTo>
                  <a:lnTo>
                    <a:pt x="63703" y="214580"/>
                  </a:lnTo>
                  <a:close/>
                  <a:moveTo>
                    <a:pt x="390829" y="121616"/>
                  </a:moveTo>
                  <a:lnTo>
                    <a:pt x="529209" y="121616"/>
                  </a:lnTo>
                  <a:lnTo>
                    <a:pt x="516407" y="213665"/>
                  </a:lnTo>
                  <a:lnTo>
                    <a:pt x="378028" y="213665"/>
                  </a:lnTo>
                  <a:close/>
                  <a:moveTo>
                    <a:pt x="144170" y="116129"/>
                  </a:moveTo>
                  <a:lnTo>
                    <a:pt x="190195" y="116129"/>
                  </a:lnTo>
                  <a:lnTo>
                    <a:pt x="188671" y="168250"/>
                  </a:lnTo>
                  <a:lnTo>
                    <a:pt x="142646" y="168250"/>
                  </a:lnTo>
                  <a:close/>
                  <a:moveTo>
                    <a:pt x="92049" y="52426"/>
                  </a:moveTo>
                  <a:lnTo>
                    <a:pt x="88087" y="81382"/>
                  </a:lnTo>
                  <a:lnTo>
                    <a:pt x="203911" y="81382"/>
                  </a:lnTo>
                  <a:lnTo>
                    <a:pt x="207873" y="52426"/>
                  </a:lnTo>
                  <a:close/>
                  <a:moveTo>
                    <a:pt x="328650" y="610"/>
                  </a:moveTo>
                  <a:lnTo>
                    <a:pt x="396316" y="610"/>
                  </a:lnTo>
                  <a:lnTo>
                    <a:pt x="349681" y="70104"/>
                  </a:lnTo>
                  <a:lnTo>
                    <a:pt x="386562" y="70104"/>
                  </a:lnTo>
                  <a:lnTo>
                    <a:pt x="339928" y="139599"/>
                  </a:lnTo>
                  <a:lnTo>
                    <a:pt x="377113" y="139599"/>
                  </a:lnTo>
                  <a:lnTo>
                    <a:pt x="373151" y="168555"/>
                  </a:lnTo>
                  <a:lnTo>
                    <a:pt x="280492" y="168555"/>
                  </a:lnTo>
                  <a:lnTo>
                    <a:pt x="284454" y="139599"/>
                  </a:lnTo>
                  <a:lnTo>
                    <a:pt x="311886" y="99060"/>
                  </a:lnTo>
                  <a:lnTo>
                    <a:pt x="290245" y="99060"/>
                  </a:lnTo>
                  <a:lnTo>
                    <a:pt x="294208" y="70104"/>
                  </a:lnTo>
                  <a:lnTo>
                    <a:pt x="335965" y="8230"/>
                  </a:lnTo>
                  <a:close/>
                  <a:moveTo>
                    <a:pt x="439293" y="305"/>
                  </a:moveTo>
                  <a:lnTo>
                    <a:pt x="502081" y="305"/>
                  </a:lnTo>
                  <a:lnTo>
                    <a:pt x="498729" y="24080"/>
                  </a:lnTo>
                  <a:lnTo>
                    <a:pt x="548716" y="24080"/>
                  </a:lnTo>
                  <a:lnTo>
                    <a:pt x="544753" y="53036"/>
                  </a:lnTo>
                  <a:lnTo>
                    <a:pt x="494766" y="53036"/>
                  </a:lnTo>
                  <a:lnTo>
                    <a:pt x="491109" y="77724"/>
                  </a:lnTo>
                  <a:lnTo>
                    <a:pt x="535914" y="77724"/>
                  </a:lnTo>
                  <a:lnTo>
                    <a:pt x="531647" y="106680"/>
                  </a:lnTo>
                  <a:lnTo>
                    <a:pt x="393268" y="106680"/>
                  </a:lnTo>
                  <a:lnTo>
                    <a:pt x="397535" y="77724"/>
                  </a:lnTo>
                  <a:lnTo>
                    <a:pt x="439902" y="77724"/>
                  </a:lnTo>
                  <a:lnTo>
                    <a:pt x="443560" y="53036"/>
                  </a:lnTo>
                  <a:lnTo>
                    <a:pt x="394487" y="53036"/>
                  </a:lnTo>
                  <a:lnTo>
                    <a:pt x="398449" y="24080"/>
                  </a:lnTo>
                  <a:lnTo>
                    <a:pt x="447522" y="24080"/>
                  </a:lnTo>
                  <a:lnTo>
                    <a:pt x="449351" y="11888"/>
                  </a:lnTo>
                  <a:close/>
                  <a:moveTo>
                    <a:pt x="64617" y="0"/>
                  </a:moveTo>
                  <a:lnTo>
                    <a:pt x="122529" y="0"/>
                  </a:lnTo>
                  <a:lnTo>
                    <a:pt x="130759" y="23470"/>
                  </a:lnTo>
                  <a:lnTo>
                    <a:pt x="176479" y="23470"/>
                  </a:lnTo>
                  <a:lnTo>
                    <a:pt x="187147" y="7620"/>
                  </a:lnTo>
                  <a:lnTo>
                    <a:pt x="180441" y="0"/>
                  </a:lnTo>
                  <a:lnTo>
                    <a:pt x="249936" y="0"/>
                  </a:lnTo>
                  <a:lnTo>
                    <a:pt x="234391" y="23470"/>
                  </a:lnTo>
                  <a:lnTo>
                    <a:pt x="270052" y="23470"/>
                  </a:lnTo>
                  <a:lnTo>
                    <a:pt x="257860" y="110338"/>
                  </a:lnTo>
                  <a:lnTo>
                    <a:pt x="26212" y="110338"/>
                  </a:lnTo>
                  <a:lnTo>
                    <a:pt x="36576" y="35052"/>
                  </a:lnTo>
                  <a:lnTo>
                    <a:pt x="26822" y="23470"/>
                  </a:lnTo>
                  <a:lnTo>
                    <a:pt x="72847" y="23470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college-studying_73531">
              <a:extLst>
                <a:ext uri="{FF2B5EF4-FFF2-40B4-BE49-F238E27FC236}">
                  <a16:creationId xmlns:a16="http://schemas.microsoft.com/office/drawing/2014/main" id="{54405246-CCE2-4201-BBB1-D3F3EB6E740D}"/>
                </a:ext>
              </a:extLst>
            </p:cNvPr>
            <p:cNvSpPr/>
            <p:nvPr/>
          </p:nvSpPr>
          <p:spPr>
            <a:xfrm>
              <a:off x="5370278" y="993607"/>
              <a:ext cx="555717" cy="437008"/>
            </a:xfrm>
            <a:custGeom>
              <a:avLst/>
              <a:gdLst>
                <a:gd name="T0" fmla="*/ 2297 w 2795"/>
                <a:gd name="T1" fmla="*/ 2201 h 2201"/>
                <a:gd name="T2" fmla="*/ 1968 w 2795"/>
                <a:gd name="T3" fmla="*/ 2201 h 2201"/>
                <a:gd name="T4" fmla="*/ 124 w 2795"/>
                <a:gd name="T5" fmla="*/ 1973 h 2201"/>
                <a:gd name="T6" fmla="*/ 352 w 2795"/>
                <a:gd name="T7" fmla="*/ 1495 h 2201"/>
                <a:gd name="T8" fmla="*/ 2190 w 2795"/>
                <a:gd name="T9" fmla="*/ 1495 h 2201"/>
                <a:gd name="T10" fmla="*/ 2364 w 2795"/>
                <a:gd name="T11" fmla="*/ 1562 h 2201"/>
                <a:gd name="T12" fmla="*/ 2257 w 2795"/>
                <a:gd name="T13" fmla="*/ 1628 h 2201"/>
                <a:gd name="T14" fmla="*/ 2297 w 2795"/>
                <a:gd name="T15" fmla="*/ 2067 h 2201"/>
                <a:gd name="T16" fmla="*/ 2649 w 2795"/>
                <a:gd name="T17" fmla="*/ 1342 h 2201"/>
                <a:gd name="T18" fmla="*/ 2483 w 2795"/>
                <a:gd name="T19" fmla="*/ 1409 h 2201"/>
                <a:gd name="T20" fmla="*/ 913 w 2795"/>
                <a:gd name="T21" fmla="*/ 1409 h 2201"/>
                <a:gd name="T22" fmla="*/ 701 w 2795"/>
                <a:gd name="T23" fmla="*/ 1019 h 2201"/>
                <a:gd name="T24" fmla="*/ 2253 w 2795"/>
                <a:gd name="T25" fmla="*/ 807 h 2201"/>
                <a:gd name="T26" fmla="*/ 2583 w 2795"/>
                <a:gd name="T27" fmla="*/ 807 h 2201"/>
                <a:gd name="T28" fmla="*/ 2583 w 2795"/>
                <a:gd name="T29" fmla="*/ 940 h 2201"/>
                <a:gd name="T30" fmla="*/ 2549 w 2795"/>
                <a:gd name="T31" fmla="*/ 1275 h 2201"/>
                <a:gd name="T32" fmla="*/ 2649 w 2795"/>
                <a:gd name="T33" fmla="*/ 1342 h 2201"/>
                <a:gd name="T34" fmla="*/ 2253 w 2795"/>
                <a:gd name="T35" fmla="*/ 1275 h 2201"/>
                <a:gd name="T36" fmla="*/ 2416 w 2795"/>
                <a:gd name="T37" fmla="*/ 940 h 2201"/>
                <a:gd name="T38" fmla="*/ 913 w 2795"/>
                <a:gd name="T39" fmla="*/ 940 h 2201"/>
                <a:gd name="T40" fmla="*/ 834 w 2795"/>
                <a:gd name="T41" fmla="*/ 1197 h 2201"/>
                <a:gd name="T42" fmla="*/ 2728 w 2795"/>
                <a:gd name="T43" fmla="*/ 0 h 2201"/>
                <a:gd name="T44" fmla="*/ 638 w 2795"/>
                <a:gd name="T45" fmla="*/ 0 h 2201"/>
                <a:gd name="T46" fmla="*/ 0 w 2795"/>
                <a:gd name="T47" fmla="*/ 67 h 2201"/>
                <a:gd name="T48" fmla="*/ 124 w 2795"/>
                <a:gd name="T49" fmla="*/ 134 h 2201"/>
                <a:gd name="T50" fmla="*/ 73 w 2795"/>
                <a:gd name="T51" fmla="*/ 800 h 2201"/>
                <a:gd name="T52" fmla="*/ 308 w 2795"/>
                <a:gd name="T53" fmla="*/ 800 h 2201"/>
                <a:gd name="T54" fmla="*/ 257 w 2795"/>
                <a:gd name="T55" fmla="*/ 134 h 2201"/>
                <a:gd name="T56" fmla="*/ 571 w 2795"/>
                <a:gd name="T57" fmla="*/ 659 h 2201"/>
                <a:gd name="T58" fmla="*/ 2157 w 2795"/>
                <a:gd name="T59" fmla="*/ 726 h 2201"/>
                <a:gd name="T60" fmla="*/ 2224 w 2795"/>
                <a:gd name="T61" fmla="*/ 134 h 2201"/>
                <a:gd name="T62" fmla="*/ 2795 w 2795"/>
                <a:gd name="T63" fmla="*/ 67 h 2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95" h="2201">
                  <a:moveTo>
                    <a:pt x="2364" y="2134"/>
                  </a:moveTo>
                  <a:cubicBezTo>
                    <a:pt x="2364" y="2171"/>
                    <a:pt x="2334" y="2201"/>
                    <a:pt x="2297" y="2201"/>
                  </a:cubicBezTo>
                  <a:lnTo>
                    <a:pt x="2190" y="2201"/>
                  </a:lnTo>
                  <a:lnTo>
                    <a:pt x="1968" y="2201"/>
                  </a:lnTo>
                  <a:lnTo>
                    <a:pt x="352" y="2201"/>
                  </a:lnTo>
                  <a:cubicBezTo>
                    <a:pt x="226" y="2201"/>
                    <a:pt x="124" y="2098"/>
                    <a:pt x="124" y="1973"/>
                  </a:cubicBezTo>
                  <a:lnTo>
                    <a:pt x="124" y="1723"/>
                  </a:lnTo>
                  <a:cubicBezTo>
                    <a:pt x="124" y="1597"/>
                    <a:pt x="226" y="1495"/>
                    <a:pt x="352" y="1495"/>
                  </a:cubicBezTo>
                  <a:lnTo>
                    <a:pt x="1968" y="1495"/>
                  </a:lnTo>
                  <a:lnTo>
                    <a:pt x="2190" y="1495"/>
                  </a:lnTo>
                  <a:lnTo>
                    <a:pt x="2297" y="1495"/>
                  </a:lnTo>
                  <a:cubicBezTo>
                    <a:pt x="2334" y="1495"/>
                    <a:pt x="2364" y="1525"/>
                    <a:pt x="2364" y="1562"/>
                  </a:cubicBezTo>
                  <a:cubicBezTo>
                    <a:pt x="2364" y="1599"/>
                    <a:pt x="2334" y="1628"/>
                    <a:pt x="2297" y="1628"/>
                  </a:cubicBezTo>
                  <a:lnTo>
                    <a:pt x="2257" y="1628"/>
                  </a:lnTo>
                  <a:lnTo>
                    <a:pt x="2257" y="2067"/>
                  </a:lnTo>
                  <a:lnTo>
                    <a:pt x="2297" y="2067"/>
                  </a:lnTo>
                  <a:cubicBezTo>
                    <a:pt x="2334" y="2067"/>
                    <a:pt x="2364" y="2097"/>
                    <a:pt x="2364" y="2134"/>
                  </a:cubicBezTo>
                  <a:close/>
                  <a:moveTo>
                    <a:pt x="2649" y="1342"/>
                  </a:moveTo>
                  <a:cubicBezTo>
                    <a:pt x="2649" y="1379"/>
                    <a:pt x="2620" y="1409"/>
                    <a:pt x="2583" y="1409"/>
                  </a:cubicBezTo>
                  <a:lnTo>
                    <a:pt x="2483" y="1409"/>
                  </a:lnTo>
                  <a:lnTo>
                    <a:pt x="2254" y="1409"/>
                  </a:lnTo>
                  <a:lnTo>
                    <a:pt x="913" y="1409"/>
                  </a:lnTo>
                  <a:cubicBezTo>
                    <a:pt x="796" y="1409"/>
                    <a:pt x="701" y="1314"/>
                    <a:pt x="701" y="1197"/>
                  </a:cubicBezTo>
                  <a:lnTo>
                    <a:pt x="701" y="1019"/>
                  </a:lnTo>
                  <a:cubicBezTo>
                    <a:pt x="701" y="902"/>
                    <a:pt x="796" y="807"/>
                    <a:pt x="913" y="807"/>
                  </a:cubicBezTo>
                  <a:lnTo>
                    <a:pt x="2253" y="807"/>
                  </a:lnTo>
                  <a:lnTo>
                    <a:pt x="2483" y="807"/>
                  </a:lnTo>
                  <a:lnTo>
                    <a:pt x="2583" y="807"/>
                  </a:lnTo>
                  <a:cubicBezTo>
                    <a:pt x="2620" y="807"/>
                    <a:pt x="2649" y="837"/>
                    <a:pt x="2649" y="874"/>
                  </a:cubicBezTo>
                  <a:cubicBezTo>
                    <a:pt x="2649" y="911"/>
                    <a:pt x="2620" y="940"/>
                    <a:pt x="2583" y="940"/>
                  </a:cubicBezTo>
                  <a:lnTo>
                    <a:pt x="2549" y="940"/>
                  </a:lnTo>
                  <a:lnTo>
                    <a:pt x="2549" y="1275"/>
                  </a:lnTo>
                  <a:lnTo>
                    <a:pt x="2583" y="1275"/>
                  </a:lnTo>
                  <a:cubicBezTo>
                    <a:pt x="2620" y="1275"/>
                    <a:pt x="2649" y="1305"/>
                    <a:pt x="2649" y="1342"/>
                  </a:cubicBezTo>
                  <a:close/>
                  <a:moveTo>
                    <a:pt x="913" y="1275"/>
                  </a:moveTo>
                  <a:lnTo>
                    <a:pt x="2253" y="1275"/>
                  </a:lnTo>
                  <a:lnTo>
                    <a:pt x="2416" y="1275"/>
                  </a:lnTo>
                  <a:lnTo>
                    <a:pt x="2416" y="940"/>
                  </a:lnTo>
                  <a:lnTo>
                    <a:pt x="2253" y="940"/>
                  </a:lnTo>
                  <a:lnTo>
                    <a:pt x="913" y="940"/>
                  </a:lnTo>
                  <a:cubicBezTo>
                    <a:pt x="869" y="940"/>
                    <a:pt x="834" y="976"/>
                    <a:pt x="834" y="1019"/>
                  </a:cubicBezTo>
                  <a:lnTo>
                    <a:pt x="834" y="1197"/>
                  </a:lnTo>
                  <a:cubicBezTo>
                    <a:pt x="834" y="1240"/>
                    <a:pt x="869" y="1275"/>
                    <a:pt x="913" y="1275"/>
                  </a:cubicBezTo>
                  <a:close/>
                  <a:moveTo>
                    <a:pt x="2728" y="0"/>
                  </a:moveTo>
                  <a:lnTo>
                    <a:pt x="2157" y="0"/>
                  </a:lnTo>
                  <a:lnTo>
                    <a:pt x="638" y="0"/>
                  </a:lnTo>
                  <a:lnTo>
                    <a:pt x="67" y="0"/>
                  </a:lnTo>
                  <a:cubicBezTo>
                    <a:pt x="30" y="0"/>
                    <a:pt x="0" y="30"/>
                    <a:pt x="0" y="67"/>
                  </a:cubicBezTo>
                  <a:cubicBezTo>
                    <a:pt x="0" y="104"/>
                    <a:pt x="30" y="134"/>
                    <a:pt x="67" y="134"/>
                  </a:cubicBezTo>
                  <a:lnTo>
                    <a:pt x="124" y="134"/>
                  </a:lnTo>
                  <a:lnTo>
                    <a:pt x="124" y="704"/>
                  </a:lnTo>
                  <a:cubicBezTo>
                    <a:pt x="93" y="725"/>
                    <a:pt x="73" y="760"/>
                    <a:pt x="73" y="800"/>
                  </a:cubicBezTo>
                  <a:cubicBezTo>
                    <a:pt x="73" y="865"/>
                    <a:pt x="126" y="917"/>
                    <a:pt x="191" y="917"/>
                  </a:cubicBezTo>
                  <a:cubicBezTo>
                    <a:pt x="255" y="917"/>
                    <a:pt x="308" y="865"/>
                    <a:pt x="308" y="800"/>
                  </a:cubicBezTo>
                  <a:cubicBezTo>
                    <a:pt x="308" y="760"/>
                    <a:pt x="288" y="725"/>
                    <a:pt x="257" y="704"/>
                  </a:cubicBezTo>
                  <a:lnTo>
                    <a:pt x="257" y="134"/>
                  </a:lnTo>
                  <a:lnTo>
                    <a:pt x="571" y="134"/>
                  </a:lnTo>
                  <a:lnTo>
                    <a:pt x="571" y="659"/>
                  </a:lnTo>
                  <a:cubicBezTo>
                    <a:pt x="571" y="696"/>
                    <a:pt x="601" y="726"/>
                    <a:pt x="638" y="726"/>
                  </a:cubicBezTo>
                  <a:lnTo>
                    <a:pt x="2157" y="726"/>
                  </a:lnTo>
                  <a:cubicBezTo>
                    <a:pt x="2194" y="726"/>
                    <a:pt x="2224" y="696"/>
                    <a:pt x="2224" y="659"/>
                  </a:cubicBezTo>
                  <a:lnTo>
                    <a:pt x="2224" y="134"/>
                  </a:lnTo>
                  <a:lnTo>
                    <a:pt x="2728" y="134"/>
                  </a:lnTo>
                  <a:cubicBezTo>
                    <a:pt x="2765" y="134"/>
                    <a:pt x="2795" y="104"/>
                    <a:pt x="2795" y="67"/>
                  </a:cubicBezTo>
                  <a:cubicBezTo>
                    <a:pt x="2795" y="30"/>
                    <a:pt x="2765" y="0"/>
                    <a:pt x="2728" y="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1" grpId="0" animBg="1"/>
      <p:bldP spid="72" grpId="0" animBg="1"/>
      <p:bldP spid="46" grpId="0" animBg="1"/>
      <p:bldP spid="14" grpId="0"/>
      <p:bldP spid="45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934966" y="2207900"/>
            <a:ext cx="348488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教材第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页练习第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题；</a:t>
            </a:r>
            <a:endParaRPr lang="zh-CN" altLang="en-US" sz="20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43863" y="2852936"/>
            <a:ext cx="3876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页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组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题，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组第</a:t>
            </a:r>
            <a:r>
              <a:rPr lang="en-US" altLang="zh-CN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0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题．</a:t>
            </a:r>
            <a:endParaRPr lang="en-US" altLang="zh-CN" sz="2000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2678</Words>
  <Application>Microsoft Macintosh PowerPoint</Application>
  <PresentationFormat>自定义</PresentationFormat>
  <Paragraphs>176</Paragraphs>
  <Slides>23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方正粗黑宋简体</vt:lpstr>
      <vt:lpstr>黑体</vt:lpstr>
      <vt:lpstr>楷体</vt:lpstr>
      <vt:lpstr>宋体</vt:lpstr>
      <vt:lpstr>优设标题黑</vt:lpstr>
      <vt:lpstr>NEU-BZ-S92</vt:lpstr>
      <vt:lpstr>Arial</vt:lpstr>
      <vt:lpstr>Calibri</vt:lpstr>
      <vt:lpstr>Calibri Light</vt:lpstr>
      <vt:lpstr>Cambria Math</vt:lpstr>
      <vt:lpstr>Times New Roman</vt:lpstr>
      <vt:lpstr>Wingdings</vt:lpstr>
      <vt:lpstr>1_Office 主题</vt:lpstr>
      <vt:lpstr>Equation.KSEE3</vt:lpstr>
      <vt:lpstr>Equation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revision>1</cp:revision>
  <dcterms:created xsi:type="dcterms:W3CDTF">2023-03-25T06:37:58Z</dcterms:created>
  <dcterms:modified xsi:type="dcterms:W3CDTF">2026-01-13T08:08:14Z</dcterms:modified>
</cp:coreProperties>
</file>